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40"/>
  </p:notesMasterIdLst>
  <p:sldIdLst>
    <p:sldId id="258" r:id="rId6"/>
    <p:sldId id="4560" r:id="rId7"/>
    <p:sldId id="4558" r:id="rId8"/>
    <p:sldId id="287" r:id="rId9"/>
    <p:sldId id="296" r:id="rId10"/>
    <p:sldId id="295" r:id="rId11"/>
    <p:sldId id="290" r:id="rId12"/>
    <p:sldId id="297" r:id="rId13"/>
    <p:sldId id="267" r:id="rId14"/>
    <p:sldId id="268" r:id="rId15"/>
    <p:sldId id="4552" r:id="rId16"/>
    <p:sldId id="4536" r:id="rId17"/>
    <p:sldId id="4561" r:id="rId18"/>
    <p:sldId id="4518" r:id="rId19"/>
    <p:sldId id="4562" r:id="rId20"/>
    <p:sldId id="4537" r:id="rId21"/>
    <p:sldId id="4538" r:id="rId22"/>
    <p:sldId id="4539" r:id="rId23"/>
    <p:sldId id="4542" r:id="rId24"/>
    <p:sldId id="4540" r:id="rId25"/>
    <p:sldId id="4541" r:id="rId26"/>
    <p:sldId id="4550" r:id="rId27"/>
    <p:sldId id="4551" r:id="rId28"/>
    <p:sldId id="4548" r:id="rId29"/>
    <p:sldId id="4563" r:id="rId30"/>
    <p:sldId id="4543" r:id="rId31"/>
    <p:sldId id="4545" r:id="rId32"/>
    <p:sldId id="4555" r:id="rId33"/>
    <p:sldId id="4544" r:id="rId34"/>
    <p:sldId id="4553" r:id="rId35"/>
    <p:sldId id="4546" r:id="rId36"/>
    <p:sldId id="4564" r:id="rId37"/>
    <p:sldId id="4556" r:id="rId38"/>
    <p:sldId id="293" r:id="rId39"/>
  </p:sldIdLst>
  <p:sldSz cx="12192000" cy="6858000"/>
  <p:notesSz cx="6797675" cy="9926638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HK Grotesk" panose="020B0604020202020204" charset="0"/>
      <p:regular r:id="rId45"/>
      <p:bold r:id="rId46"/>
      <p:italic r:id="rId47"/>
      <p:boldItalic r:id="rId48"/>
    </p:embeddedFont>
    <p:embeddedFont>
      <p:font typeface="HK Grotesk Black" panose="020B0604020202020204" charset="0"/>
      <p:bold r:id="rId49"/>
    </p:embeddedFont>
    <p:embeddedFont>
      <p:font typeface="HK Grotesk Light" panose="020B0604020202020204" charset="0"/>
      <p:regular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Passion One" panose="020B0604020202020204" charset="0"/>
      <p:regular r:id="rId55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7E8"/>
    <a:srgbClr val="462724"/>
    <a:srgbClr val="39BB9D"/>
    <a:srgbClr val="5F316C"/>
    <a:srgbClr val="FFC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43" autoAdjust="0"/>
    <p:restoredTop sz="96036" autoAdjust="0"/>
  </p:normalViewPr>
  <p:slideViewPr>
    <p:cSldViewPr snapToGrid="0">
      <p:cViewPr>
        <p:scale>
          <a:sx n="78" d="100"/>
          <a:sy n="78" d="100"/>
        </p:scale>
        <p:origin x="1728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1679A5-685C-40B8-82DC-B42C5C157FF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F95A39B-6C73-441F-8D68-CBD591E80481}">
      <dgm:prSet phldrT="[Text]"/>
      <dgm:spPr>
        <a:solidFill>
          <a:srgbClr val="FFCD5B"/>
        </a:solidFill>
        <a:ln>
          <a:solidFill>
            <a:srgbClr val="FFCD5B"/>
          </a:solidFill>
        </a:ln>
      </dgm:spPr>
      <dgm:t>
        <a:bodyPr/>
        <a:lstStyle/>
        <a:p>
          <a:r>
            <a:rPr lang="en-AU" dirty="0">
              <a:solidFill>
                <a:srgbClr val="462724"/>
              </a:solidFill>
            </a:rPr>
            <a:t>About Me</a:t>
          </a:r>
        </a:p>
      </dgm:t>
    </dgm:pt>
    <dgm:pt modelId="{69419969-7CE6-4ECA-A192-E35861DE69C4}" type="parTrans" cxnId="{A86A5816-64E8-4443-B584-27F79149020A}">
      <dgm:prSet/>
      <dgm:spPr/>
      <dgm:t>
        <a:bodyPr/>
        <a:lstStyle/>
        <a:p>
          <a:endParaRPr lang="en-AU"/>
        </a:p>
      </dgm:t>
    </dgm:pt>
    <dgm:pt modelId="{43B29469-27FA-44C5-8A34-6B6EA1E6A6AF}" type="sibTrans" cxnId="{A86A5816-64E8-4443-B584-27F79149020A}">
      <dgm:prSet/>
      <dgm:spPr/>
      <dgm:t>
        <a:bodyPr/>
        <a:lstStyle/>
        <a:p>
          <a:endParaRPr lang="en-AU"/>
        </a:p>
      </dgm:t>
    </dgm:pt>
    <dgm:pt modelId="{D594E3BF-5734-487F-B8CA-22CCA71C3297}">
      <dgm:prSet phldrT="[Text]"/>
      <dgm:spPr>
        <a:solidFill>
          <a:srgbClr val="462724"/>
        </a:solidFill>
        <a:ln>
          <a:noFill/>
        </a:ln>
      </dgm:spPr>
      <dgm:t>
        <a:bodyPr/>
        <a:lstStyle/>
        <a:p>
          <a:r>
            <a:rPr lang="en-AU" dirty="0"/>
            <a:t>Dark </a:t>
          </a:r>
          <a:r>
            <a:rPr lang="en-AU" dirty="0" err="1"/>
            <a:t>Stry</a:t>
          </a:r>
          <a:r>
            <a:rPr lang="en-AU" dirty="0"/>
            <a:t>: What we did</a:t>
          </a:r>
        </a:p>
      </dgm:t>
    </dgm:pt>
    <dgm:pt modelId="{0EFAB6D9-1F0F-45FB-B22A-6CE904FAF90C}" type="parTrans" cxnId="{732F8874-37D8-4324-BE7D-8B686B05BD0E}">
      <dgm:prSet/>
      <dgm:spPr/>
      <dgm:t>
        <a:bodyPr/>
        <a:lstStyle/>
        <a:p>
          <a:endParaRPr lang="en-AU"/>
        </a:p>
      </dgm:t>
    </dgm:pt>
    <dgm:pt modelId="{B94057E1-E59C-404A-8DF6-D4F028235B34}" type="sibTrans" cxnId="{732F8874-37D8-4324-BE7D-8B686B05BD0E}">
      <dgm:prSet/>
      <dgm:spPr/>
      <dgm:t>
        <a:bodyPr/>
        <a:lstStyle/>
        <a:p>
          <a:endParaRPr lang="en-AU"/>
        </a:p>
      </dgm:t>
    </dgm:pt>
    <dgm:pt modelId="{4942168E-A89D-485A-A813-895128AD726C}">
      <dgm:prSet phldrT="[Text]"/>
      <dgm:spPr>
        <a:solidFill>
          <a:srgbClr val="5F316C"/>
        </a:solidFill>
      </dgm:spPr>
      <dgm:t>
        <a:bodyPr/>
        <a:lstStyle/>
        <a:p>
          <a:r>
            <a:rPr lang="en-AU" dirty="0"/>
            <a:t>Dark </a:t>
          </a:r>
          <a:r>
            <a:rPr lang="en-AU" dirty="0" err="1"/>
            <a:t>Stry</a:t>
          </a:r>
          <a:r>
            <a:rPr lang="en-AU" dirty="0"/>
            <a:t>: What users told us</a:t>
          </a:r>
        </a:p>
      </dgm:t>
    </dgm:pt>
    <dgm:pt modelId="{459087F4-128A-4660-A3C0-C2232B54028A}" type="parTrans" cxnId="{B658BE8E-AC3E-494E-9D08-07FF44D8FA80}">
      <dgm:prSet/>
      <dgm:spPr/>
      <dgm:t>
        <a:bodyPr/>
        <a:lstStyle/>
        <a:p>
          <a:endParaRPr lang="en-AU"/>
        </a:p>
      </dgm:t>
    </dgm:pt>
    <dgm:pt modelId="{E96AFAA7-7C84-4D82-829F-D08D15A3BC88}" type="sibTrans" cxnId="{B658BE8E-AC3E-494E-9D08-07FF44D8FA80}">
      <dgm:prSet/>
      <dgm:spPr/>
      <dgm:t>
        <a:bodyPr/>
        <a:lstStyle/>
        <a:p>
          <a:endParaRPr lang="en-AU"/>
        </a:p>
      </dgm:t>
    </dgm:pt>
    <dgm:pt modelId="{24462822-3017-4AC0-A2E2-59B21A5FAF4D}">
      <dgm:prSet phldrT="[Text]"/>
      <dgm:spPr>
        <a:solidFill>
          <a:srgbClr val="39BB9D"/>
        </a:solidFill>
        <a:ln>
          <a:solidFill>
            <a:srgbClr val="F0F7E8"/>
          </a:solidFill>
        </a:ln>
      </dgm:spPr>
      <dgm:t>
        <a:bodyPr/>
        <a:lstStyle/>
        <a:p>
          <a:r>
            <a:rPr lang="en-AU" dirty="0">
              <a:solidFill>
                <a:srgbClr val="462724"/>
              </a:solidFill>
            </a:rPr>
            <a:t>Questions </a:t>
          </a:r>
        </a:p>
      </dgm:t>
    </dgm:pt>
    <dgm:pt modelId="{05570CD3-E6D0-491F-83A3-36FCE016A6B9}" type="parTrans" cxnId="{440450BA-E5F7-4411-BF5F-AD28ABF391B4}">
      <dgm:prSet/>
      <dgm:spPr/>
      <dgm:t>
        <a:bodyPr/>
        <a:lstStyle/>
        <a:p>
          <a:endParaRPr lang="en-AU"/>
        </a:p>
      </dgm:t>
    </dgm:pt>
    <dgm:pt modelId="{5D2D9753-A6DE-4E43-B603-DC30A1368F60}" type="sibTrans" cxnId="{440450BA-E5F7-4411-BF5F-AD28ABF391B4}">
      <dgm:prSet/>
      <dgm:spPr/>
      <dgm:t>
        <a:bodyPr/>
        <a:lstStyle/>
        <a:p>
          <a:endParaRPr lang="en-AU"/>
        </a:p>
      </dgm:t>
    </dgm:pt>
    <dgm:pt modelId="{029D8F8A-8174-4AB5-9D55-0A73E62CE97D}" type="pres">
      <dgm:prSet presAssocID="{591679A5-685C-40B8-82DC-B42C5C157FFA}" presName="diagram" presStyleCnt="0">
        <dgm:presLayoutVars>
          <dgm:dir/>
          <dgm:resizeHandles val="exact"/>
        </dgm:presLayoutVars>
      </dgm:prSet>
      <dgm:spPr/>
    </dgm:pt>
    <dgm:pt modelId="{91CFE1DF-72BC-4184-9AF6-A62415DA416C}" type="pres">
      <dgm:prSet presAssocID="{0F95A39B-6C73-441F-8D68-CBD591E80481}" presName="node" presStyleLbl="node1" presStyleIdx="0" presStyleCnt="4">
        <dgm:presLayoutVars>
          <dgm:bulletEnabled val="1"/>
        </dgm:presLayoutVars>
      </dgm:prSet>
      <dgm:spPr/>
    </dgm:pt>
    <dgm:pt modelId="{E92C8B31-955D-472E-8230-421062B65F27}" type="pres">
      <dgm:prSet presAssocID="{43B29469-27FA-44C5-8A34-6B6EA1E6A6AF}" presName="sibTrans" presStyleCnt="0"/>
      <dgm:spPr/>
    </dgm:pt>
    <dgm:pt modelId="{B3F52AA5-6622-4630-BA2C-1F717E211606}" type="pres">
      <dgm:prSet presAssocID="{D594E3BF-5734-487F-B8CA-22CCA71C3297}" presName="node" presStyleLbl="node1" presStyleIdx="1" presStyleCnt="4">
        <dgm:presLayoutVars>
          <dgm:bulletEnabled val="1"/>
        </dgm:presLayoutVars>
      </dgm:prSet>
      <dgm:spPr/>
    </dgm:pt>
    <dgm:pt modelId="{430F96C3-C02A-451C-AE99-2238D378A9BC}" type="pres">
      <dgm:prSet presAssocID="{B94057E1-E59C-404A-8DF6-D4F028235B34}" presName="sibTrans" presStyleCnt="0"/>
      <dgm:spPr/>
    </dgm:pt>
    <dgm:pt modelId="{4EADD667-41F0-48AC-8B5E-90F16441385E}" type="pres">
      <dgm:prSet presAssocID="{4942168E-A89D-485A-A813-895128AD726C}" presName="node" presStyleLbl="node1" presStyleIdx="2" presStyleCnt="4">
        <dgm:presLayoutVars>
          <dgm:bulletEnabled val="1"/>
        </dgm:presLayoutVars>
      </dgm:prSet>
      <dgm:spPr/>
    </dgm:pt>
    <dgm:pt modelId="{C9397837-695E-4485-AC58-09758AB7879B}" type="pres">
      <dgm:prSet presAssocID="{E96AFAA7-7C84-4D82-829F-D08D15A3BC88}" presName="sibTrans" presStyleCnt="0"/>
      <dgm:spPr/>
    </dgm:pt>
    <dgm:pt modelId="{29BBD15C-42D8-4EA2-9466-BB775A2F085E}" type="pres">
      <dgm:prSet presAssocID="{24462822-3017-4AC0-A2E2-59B21A5FAF4D}" presName="node" presStyleLbl="node1" presStyleIdx="3" presStyleCnt="4">
        <dgm:presLayoutVars>
          <dgm:bulletEnabled val="1"/>
        </dgm:presLayoutVars>
      </dgm:prSet>
      <dgm:spPr/>
    </dgm:pt>
  </dgm:ptLst>
  <dgm:cxnLst>
    <dgm:cxn modelId="{903A1005-E6B3-43EF-AB25-8D8BF505A7CF}" type="presOf" srcId="{4942168E-A89D-485A-A813-895128AD726C}" destId="{4EADD667-41F0-48AC-8B5E-90F16441385E}" srcOrd="0" destOrd="0" presId="urn:microsoft.com/office/officeart/2005/8/layout/default"/>
    <dgm:cxn modelId="{A86A5816-64E8-4443-B584-27F79149020A}" srcId="{591679A5-685C-40B8-82DC-B42C5C157FFA}" destId="{0F95A39B-6C73-441F-8D68-CBD591E80481}" srcOrd="0" destOrd="0" parTransId="{69419969-7CE6-4ECA-A192-E35861DE69C4}" sibTransId="{43B29469-27FA-44C5-8A34-6B6EA1E6A6AF}"/>
    <dgm:cxn modelId="{31117A31-8C82-4636-99F3-75FF60891FA0}" type="presOf" srcId="{24462822-3017-4AC0-A2E2-59B21A5FAF4D}" destId="{29BBD15C-42D8-4EA2-9466-BB775A2F085E}" srcOrd="0" destOrd="0" presId="urn:microsoft.com/office/officeart/2005/8/layout/default"/>
    <dgm:cxn modelId="{732F8874-37D8-4324-BE7D-8B686B05BD0E}" srcId="{591679A5-685C-40B8-82DC-B42C5C157FFA}" destId="{D594E3BF-5734-487F-B8CA-22CCA71C3297}" srcOrd="1" destOrd="0" parTransId="{0EFAB6D9-1F0F-45FB-B22A-6CE904FAF90C}" sibTransId="{B94057E1-E59C-404A-8DF6-D4F028235B34}"/>
    <dgm:cxn modelId="{B658BE8E-AC3E-494E-9D08-07FF44D8FA80}" srcId="{591679A5-685C-40B8-82DC-B42C5C157FFA}" destId="{4942168E-A89D-485A-A813-895128AD726C}" srcOrd="2" destOrd="0" parTransId="{459087F4-128A-4660-A3C0-C2232B54028A}" sibTransId="{E96AFAA7-7C84-4D82-829F-D08D15A3BC88}"/>
    <dgm:cxn modelId="{440450BA-E5F7-4411-BF5F-AD28ABF391B4}" srcId="{591679A5-685C-40B8-82DC-B42C5C157FFA}" destId="{24462822-3017-4AC0-A2E2-59B21A5FAF4D}" srcOrd="3" destOrd="0" parTransId="{05570CD3-E6D0-491F-83A3-36FCE016A6B9}" sibTransId="{5D2D9753-A6DE-4E43-B603-DC30A1368F60}"/>
    <dgm:cxn modelId="{9BB220D0-5A1C-4EFE-B29B-4236FA14D9BD}" type="presOf" srcId="{D594E3BF-5734-487F-B8CA-22CCA71C3297}" destId="{B3F52AA5-6622-4630-BA2C-1F717E211606}" srcOrd="0" destOrd="0" presId="urn:microsoft.com/office/officeart/2005/8/layout/default"/>
    <dgm:cxn modelId="{1F323DEC-368E-4265-8A62-5F5F36ADB4D9}" type="presOf" srcId="{0F95A39B-6C73-441F-8D68-CBD591E80481}" destId="{91CFE1DF-72BC-4184-9AF6-A62415DA416C}" srcOrd="0" destOrd="0" presId="urn:microsoft.com/office/officeart/2005/8/layout/default"/>
    <dgm:cxn modelId="{DF7C78F9-1870-4027-B936-3189772CEF80}" type="presOf" srcId="{591679A5-685C-40B8-82DC-B42C5C157FFA}" destId="{029D8F8A-8174-4AB5-9D55-0A73E62CE97D}" srcOrd="0" destOrd="0" presId="urn:microsoft.com/office/officeart/2005/8/layout/default"/>
    <dgm:cxn modelId="{17491DBE-A734-4772-8521-0AAA95843FDD}" type="presParOf" srcId="{029D8F8A-8174-4AB5-9D55-0A73E62CE97D}" destId="{91CFE1DF-72BC-4184-9AF6-A62415DA416C}" srcOrd="0" destOrd="0" presId="urn:microsoft.com/office/officeart/2005/8/layout/default"/>
    <dgm:cxn modelId="{75454369-951E-4E63-ADA9-2237DF4F3BA1}" type="presParOf" srcId="{029D8F8A-8174-4AB5-9D55-0A73E62CE97D}" destId="{E92C8B31-955D-472E-8230-421062B65F27}" srcOrd="1" destOrd="0" presId="urn:microsoft.com/office/officeart/2005/8/layout/default"/>
    <dgm:cxn modelId="{FE794A1A-4483-4504-87A3-53755347DAC0}" type="presParOf" srcId="{029D8F8A-8174-4AB5-9D55-0A73E62CE97D}" destId="{B3F52AA5-6622-4630-BA2C-1F717E211606}" srcOrd="2" destOrd="0" presId="urn:microsoft.com/office/officeart/2005/8/layout/default"/>
    <dgm:cxn modelId="{0E2DD73B-D5B5-4104-88EC-6E26917F5C9D}" type="presParOf" srcId="{029D8F8A-8174-4AB5-9D55-0A73E62CE97D}" destId="{430F96C3-C02A-451C-AE99-2238D378A9BC}" srcOrd="3" destOrd="0" presId="urn:microsoft.com/office/officeart/2005/8/layout/default"/>
    <dgm:cxn modelId="{1502F172-E7F4-4794-9B3A-13A72E92DECA}" type="presParOf" srcId="{029D8F8A-8174-4AB5-9D55-0A73E62CE97D}" destId="{4EADD667-41F0-48AC-8B5E-90F16441385E}" srcOrd="4" destOrd="0" presId="urn:microsoft.com/office/officeart/2005/8/layout/default"/>
    <dgm:cxn modelId="{1D57DCCE-9624-4DB3-B0AC-35471F1F4C5B}" type="presParOf" srcId="{029D8F8A-8174-4AB5-9D55-0A73E62CE97D}" destId="{C9397837-695E-4485-AC58-09758AB7879B}" srcOrd="5" destOrd="0" presId="urn:microsoft.com/office/officeart/2005/8/layout/default"/>
    <dgm:cxn modelId="{31D9CD09-612D-4A31-A720-6B7122304133}" type="presParOf" srcId="{029D8F8A-8174-4AB5-9D55-0A73E62CE97D}" destId="{29BBD15C-42D8-4EA2-9466-BB775A2F085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5FD7D7-6482-4DF9-8263-48AC2D0EBE5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211D58ED-EE12-4437-8E3F-853E103E08FD}">
      <dgm:prSet phldrT="[Text]"/>
      <dgm:spPr>
        <a:solidFill>
          <a:srgbClr val="462724">
            <a:alpha val="50000"/>
          </a:srgbClr>
        </a:solidFill>
      </dgm:spPr>
      <dgm:t>
        <a:bodyPr/>
        <a:lstStyle/>
        <a:p>
          <a:r>
            <a:rPr lang="en-A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Product – </a:t>
          </a:r>
          <a:r>
            <a:rPr lang="en-A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What? </a:t>
          </a:r>
        </a:p>
      </dgm:t>
    </dgm:pt>
    <dgm:pt modelId="{79AB7DC9-7B60-4321-9426-D9F4AE298B52}" type="parTrans" cxnId="{13B8DC5F-356B-4934-9232-65832FE449ED}">
      <dgm:prSet/>
      <dgm:spPr/>
      <dgm:t>
        <a:bodyPr/>
        <a:lstStyle/>
        <a:p>
          <a:endParaRPr lang="en-AU"/>
        </a:p>
      </dgm:t>
    </dgm:pt>
    <dgm:pt modelId="{25DFB7FF-94E9-48B8-899F-7BC8CBC595FE}" type="sibTrans" cxnId="{13B8DC5F-356B-4934-9232-65832FE449ED}">
      <dgm:prSet/>
      <dgm:spPr/>
      <dgm:t>
        <a:bodyPr/>
        <a:lstStyle/>
        <a:p>
          <a:endParaRPr lang="en-AU"/>
        </a:p>
      </dgm:t>
    </dgm:pt>
    <dgm:pt modelId="{35E03916-4ED3-4824-88A8-0FD9C6F8CF72}">
      <dgm:prSet phldrT="[Text]"/>
      <dgm:spPr>
        <a:solidFill>
          <a:srgbClr val="FFCD5B">
            <a:alpha val="50000"/>
          </a:srgbClr>
        </a:solidFill>
      </dgm:spPr>
      <dgm:t>
        <a:bodyPr/>
        <a:lstStyle/>
        <a:p>
          <a:r>
            <a:rPr lang="en-A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Customer </a:t>
          </a:r>
          <a:r>
            <a:rPr lang="en-A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– Who? </a:t>
          </a:r>
        </a:p>
      </dgm:t>
    </dgm:pt>
    <dgm:pt modelId="{98A116BA-5815-4AC0-B95D-BE006E505474}" type="parTrans" cxnId="{E5EC8F75-B1CD-4255-B7CD-618CBAB0CE3E}">
      <dgm:prSet/>
      <dgm:spPr/>
      <dgm:t>
        <a:bodyPr/>
        <a:lstStyle/>
        <a:p>
          <a:endParaRPr lang="en-AU"/>
        </a:p>
      </dgm:t>
    </dgm:pt>
    <dgm:pt modelId="{C7B73290-2635-44D1-ACA7-2A0613B0FA2D}" type="sibTrans" cxnId="{E5EC8F75-B1CD-4255-B7CD-618CBAB0CE3E}">
      <dgm:prSet/>
      <dgm:spPr/>
      <dgm:t>
        <a:bodyPr/>
        <a:lstStyle/>
        <a:p>
          <a:endParaRPr lang="en-AU"/>
        </a:p>
      </dgm:t>
    </dgm:pt>
    <dgm:pt modelId="{54C99051-AA18-4B50-8498-2668216BDC60}">
      <dgm:prSet phldrT="[Text]"/>
      <dgm:spPr>
        <a:solidFill>
          <a:srgbClr val="39BB9D">
            <a:alpha val="50000"/>
          </a:srgbClr>
        </a:solidFill>
      </dgm:spPr>
      <dgm:t>
        <a:bodyPr/>
        <a:lstStyle/>
        <a:p>
          <a:r>
            <a:rPr lang="en-A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Market - </a:t>
          </a:r>
          <a:r>
            <a:rPr lang="en-A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Why?</a:t>
          </a:r>
        </a:p>
      </dgm:t>
    </dgm:pt>
    <dgm:pt modelId="{4B781588-9048-4CDA-99C1-D644E234FBCF}" type="parTrans" cxnId="{944C7525-6D34-429B-AD0D-6BCC31C764D9}">
      <dgm:prSet/>
      <dgm:spPr/>
      <dgm:t>
        <a:bodyPr/>
        <a:lstStyle/>
        <a:p>
          <a:endParaRPr lang="en-AU"/>
        </a:p>
      </dgm:t>
    </dgm:pt>
    <dgm:pt modelId="{B4D3D0A4-ECA2-4289-8AC4-18773798927B}" type="sibTrans" cxnId="{944C7525-6D34-429B-AD0D-6BCC31C764D9}">
      <dgm:prSet/>
      <dgm:spPr/>
      <dgm:t>
        <a:bodyPr/>
        <a:lstStyle/>
        <a:p>
          <a:endParaRPr lang="en-AU"/>
        </a:p>
      </dgm:t>
    </dgm:pt>
    <dgm:pt modelId="{3F96926E-B472-4284-928A-0D900AC4D2BB}" type="pres">
      <dgm:prSet presAssocID="{355FD7D7-6482-4DF9-8263-48AC2D0EBE5C}" presName="compositeShape" presStyleCnt="0">
        <dgm:presLayoutVars>
          <dgm:chMax val="7"/>
          <dgm:dir/>
          <dgm:resizeHandles val="exact"/>
        </dgm:presLayoutVars>
      </dgm:prSet>
      <dgm:spPr/>
    </dgm:pt>
    <dgm:pt modelId="{D10EEAAB-3C8F-4334-9756-989C2AE975EB}" type="pres">
      <dgm:prSet presAssocID="{54C99051-AA18-4B50-8498-2668216BDC60}" presName="circ1" presStyleLbl="vennNode1" presStyleIdx="0" presStyleCnt="3"/>
      <dgm:spPr/>
    </dgm:pt>
    <dgm:pt modelId="{5832AC08-2D05-48F5-9621-30A000CF70DE}" type="pres">
      <dgm:prSet presAssocID="{54C99051-AA18-4B50-8498-2668216BDC6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04B99F6-7EF2-4936-92CC-515B2218B085}" type="pres">
      <dgm:prSet presAssocID="{35E03916-4ED3-4824-88A8-0FD9C6F8CF72}" presName="circ2" presStyleLbl="vennNode1" presStyleIdx="1" presStyleCnt="3"/>
      <dgm:spPr/>
    </dgm:pt>
    <dgm:pt modelId="{F67EE343-A49F-403A-AB4C-47D7ADDDC622}" type="pres">
      <dgm:prSet presAssocID="{35E03916-4ED3-4824-88A8-0FD9C6F8CF7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E148AB-6A07-48C3-AE35-F1464B5BDAE4}" type="pres">
      <dgm:prSet presAssocID="{211D58ED-EE12-4437-8E3F-853E103E08FD}" presName="circ3" presStyleLbl="vennNode1" presStyleIdx="2" presStyleCnt="3"/>
      <dgm:spPr/>
    </dgm:pt>
    <dgm:pt modelId="{28F828D7-9469-4203-ACA5-B52C37376B0A}" type="pres">
      <dgm:prSet presAssocID="{211D58ED-EE12-4437-8E3F-853E103E08F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E79281A-9B6A-4515-8744-AEF24FFB925C}" type="presOf" srcId="{35E03916-4ED3-4824-88A8-0FD9C6F8CF72}" destId="{504B99F6-7EF2-4936-92CC-515B2218B085}" srcOrd="0" destOrd="0" presId="urn:microsoft.com/office/officeart/2005/8/layout/venn1"/>
    <dgm:cxn modelId="{944C7525-6D34-429B-AD0D-6BCC31C764D9}" srcId="{355FD7D7-6482-4DF9-8263-48AC2D0EBE5C}" destId="{54C99051-AA18-4B50-8498-2668216BDC60}" srcOrd="0" destOrd="0" parTransId="{4B781588-9048-4CDA-99C1-D644E234FBCF}" sibTransId="{B4D3D0A4-ECA2-4289-8AC4-18773798927B}"/>
    <dgm:cxn modelId="{13B8DC5F-356B-4934-9232-65832FE449ED}" srcId="{355FD7D7-6482-4DF9-8263-48AC2D0EBE5C}" destId="{211D58ED-EE12-4437-8E3F-853E103E08FD}" srcOrd="2" destOrd="0" parTransId="{79AB7DC9-7B60-4321-9426-D9F4AE298B52}" sibTransId="{25DFB7FF-94E9-48B8-899F-7BC8CBC595FE}"/>
    <dgm:cxn modelId="{E5EC8F75-B1CD-4255-B7CD-618CBAB0CE3E}" srcId="{355FD7D7-6482-4DF9-8263-48AC2D0EBE5C}" destId="{35E03916-4ED3-4824-88A8-0FD9C6F8CF72}" srcOrd="1" destOrd="0" parTransId="{98A116BA-5815-4AC0-B95D-BE006E505474}" sibTransId="{C7B73290-2635-44D1-ACA7-2A0613B0FA2D}"/>
    <dgm:cxn modelId="{A8B3BEA2-F2A0-408D-9D10-B4BA58BB3331}" type="presOf" srcId="{355FD7D7-6482-4DF9-8263-48AC2D0EBE5C}" destId="{3F96926E-B472-4284-928A-0D900AC4D2BB}" srcOrd="0" destOrd="0" presId="urn:microsoft.com/office/officeart/2005/8/layout/venn1"/>
    <dgm:cxn modelId="{A5B8FFB1-007A-4F31-8C03-47EE7F3DCF12}" type="presOf" srcId="{211D58ED-EE12-4437-8E3F-853E103E08FD}" destId="{28F828D7-9469-4203-ACA5-B52C37376B0A}" srcOrd="1" destOrd="0" presId="urn:microsoft.com/office/officeart/2005/8/layout/venn1"/>
    <dgm:cxn modelId="{4EA14BB2-51E0-4536-9709-A9EEE764A010}" type="presOf" srcId="{54C99051-AA18-4B50-8498-2668216BDC60}" destId="{5832AC08-2D05-48F5-9621-30A000CF70DE}" srcOrd="1" destOrd="0" presId="urn:microsoft.com/office/officeart/2005/8/layout/venn1"/>
    <dgm:cxn modelId="{DBD0A8B2-ABB4-4825-864D-4A9FDED1E27A}" type="presOf" srcId="{35E03916-4ED3-4824-88A8-0FD9C6F8CF72}" destId="{F67EE343-A49F-403A-AB4C-47D7ADDDC622}" srcOrd="1" destOrd="0" presId="urn:microsoft.com/office/officeart/2005/8/layout/venn1"/>
    <dgm:cxn modelId="{36D85DD0-3704-4C8C-A0A0-AFC3087223BA}" type="presOf" srcId="{211D58ED-EE12-4437-8E3F-853E103E08FD}" destId="{B7E148AB-6A07-48C3-AE35-F1464B5BDAE4}" srcOrd="0" destOrd="0" presId="urn:microsoft.com/office/officeart/2005/8/layout/venn1"/>
    <dgm:cxn modelId="{71C02ED4-C28C-4606-BF04-CC3755DEF6EE}" type="presOf" srcId="{54C99051-AA18-4B50-8498-2668216BDC60}" destId="{D10EEAAB-3C8F-4334-9756-989C2AE975EB}" srcOrd="0" destOrd="0" presId="urn:microsoft.com/office/officeart/2005/8/layout/venn1"/>
    <dgm:cxn modelId="{D43F2CD3-1A78-481C-A782-9DBF15D32530}" type="presParOf" srcId="{3F96926E-B472-4284-928A-0D900AC4D2BB}" destId="{D10EEAAB-3C8F-4334-9756-989C2AE975EB}" srcOrd="0" destOrd="0" presId="urn:microsoft.com/office/officeart/2005/8/layout/venn1"/>
    <dgm:cxn modelId="{CBA97F91-2FED-4B24-BEA6-D4CDF1285D9A}" type="presParOf" srcId="{3F96926E-B472-4284-928A-0D900AC4D2BB}" destId="{5832AC08-2D05-48F5-9621-30A000CF70DE}" srcOrd="1" destOrd="0" presId="urn:microsoft.com/office/officeart/2005/8/layout/venn1"/>
    <dgm:cxn modelId="{960BC75A-1B35-44EC-AABD-4BF21B20E7E8}" type="presParOf" srcId="{3F96926E-B472-4284-928A-0D900AC4D2BB}" destId="{504B99F6-7EF2-4936-92CC-515B2218B085}" srcOrd="2" destOrd="0" presId="urn:microsoft.com/office/officeart/2005/8/layout/venn1"/>
    <dgm:cxn modelId="{EF780FA5-0CD8-45D3-9CEE-55258DEDB15A}" type="presParOf" srcId="{3F96926E-B472-4284-928A-0D900AC4D2BB}" destId="{F67EE343-A49F-403A-AB4C-47D7ADDDC622}" srcOrd="3" destOrd="0" presId="urn:microsoft.com/office/officeart/2005/8/layout/venn1"/>
    <dgm:cxn modelId="{C52ADBF8-94D1-4D91-9B75-D2BB9B8DA00B}" type="presParOf" srcId="{3F96926E-B472-4284-928A-0D900AC4D2BB}" destId="{B7E148AB-6A07-48C3-AE35-F1464B5BDAE4}" srcOrd="4" destOrd="0" presId="urn:microsoft.com/office/officeart/2005/8/layout/venn1"/>
    <dgm:cxn modelId="{C5637346-170E-426B-B473-164F55BF54CA}" type="presParOf" srcId="{3F96926E-B472-4284-928A-0D900AC4D2BB}" destId="{28F828D7-9469-4203-ACA5-B52C37376B0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5FD7D7-6482-4DF9-8263-48AC2D0EBE5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211D58ED-EE12-4437-8E3F-853E103E08FD}">
      <dgm:prSet phldrT="[Text]"/>
      <dgm:spPr>
        <a:solidFill>
          <a:srgbClr val="462724">
            <a:alpha val="50000"/>
          </a:srgbClr>
        </a:solidFill>
      </dgm:spPr>
      <dgm:t>
        <a:bodyPr/>
        <a:lstStyle/>
        <a:p>
          <a:r>
            <a:rPr lang="en-AU" b="1" dirty="0">
              <a:solidFill>
                <a:srgbClr val="4627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“Lean” Planning </a:t>
          </a:r>
        </a:p>
      </dgm:t>
    </dgm:pt>
    <dgm:pt modelId="{79AB7DC9-7B60-4321-9426-D9F4AE298B52}" type="parTrans" cxnId="{13B8DC5F-356B-4934-9232-65832FE449ED}">
      <dgm:prSet/>
      <dgm:spPr/>
      <dgm:t>
        <a:bodyPr/>
        <a:lstStyle/>
        <a:p>
          <a:endParaRPr lang="en-AU"/>
        </a:p>
      </dgm:t>
    </dgm:pt>
    <dgm:pt modelId="{25DFB7FF-94E9-48B8-899F-7BC8CBC595FE}" type="sibTrans" cxnId="{13B8DC5F-356B-4934-9232-65832FE449ED}">
      <dgm:prSet/>
      <dgm:spPr/>
      <dgm:t>
        <a:bodyPr/>
        <a:lstStyle/>
        <a:p>
          <a:endParaRPr lang="en-AU"/>
        </a:p>
      </dgm:t>
    </dgm:pt>
    <dgm:pt modelId="{35E03916-4ED3-4824-88A8-0FD9C6F8CF72}">
      <dgm:prSet phldrT="[Text]"/>
      <dgm:spPr>
        <a:solidFill>
          <a:srgbClr val="FFCD5B">
            <a:alpha val="50000"/>
          </a:srgbClr>
        </a:solidFill>
      </dgm:spPr>
      <dgm:t>
        <a:bodyPr/>
        <a:lstStyle/>
        <a:p>
          <a:r>
            <a:rPr lang="en-AU" b="1" dirty="0">
              <a:solidFill>
                <a:srgbClr val="4627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Customer Exp. </a:t>
          </a:r>
        </a:p>
      </dgm:t>
    </dgm:pt>
    <dgm:pt modelId="{98A116BA-5815-4AC0-B95D-BE006E505474}" type="parTrans" cxnId="{E5EC8F75-B1CD-4255-B7CD-618CBAB0CE3E}">
      <dgm:prSet/>
      <dgm:spPr/>
      <dgm:t>
        <a:bodyPr/>
        <a:lstStyle/>
        <a:p>
          <a:endParaRPr lang="en-AU"/>
        </a:p>
      </dgm:t>
    </dgm:pt>
    <dgm:pt modelId="{C7B73290-2635-44D1-ACA7-2A0613B0FA2D}" type="sibTrans" cxnId="{E5EC8F75-B1CD-4255-B7CD-618CBAB0CE3E}">
      <dgm:prSet/>
      <dgm:spPr/>
      <dgm:t>
        <a:bodyPr/>
        <a:lstStyle/>
        <a:p>
          <a:endParaRPr lang="en-AU"/>
        </a:p>
      </dgm:t>
    </dgm:pt>
    <dgm:pt modelId="{54C99051-AA18-4B50-8498-2668216BDC60}">
      <dgm:prSet phldrT="[Text]"/>
      <dgm:spPr>
        <a:solidFill>
          <a:srgbClr val="39BB9D">
            <a:alpha val="50000"/>
          </a:srgbClr>
        </a:solidFill>
      </dgm:spPr>
      <dgm:t>
        <a:bodyPr/>
        <a:lstStyle/>
        <a:p>
          <a:r>
            <a:rPr lang="en-AU" b="1" dirty="0">
              <a:solidFill>
                <a:srgbClr val="4627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Market Analysis &amp; Testing </a:t>
          </a:r>
        </a:p>
      </dgm:t>
    </dgm:pt>
    <dgm:pt modelId="{4B781588-9048-4CDA-99C1-D644E234FBCF}" type="parTrans" cxnId="{944C7525-6D34-429B-AD0D-6BCC31C764D9}">
      <dgm:prSet/>
      <dgm:spPr/>
      <dgm:t>
        <a:bodyPr/>
        <a:lstStyle/>
        <a:p>
          <a:endParaRPr lang="en-AU"/>
        </a:p>
      </dgm:t>
    </dgm:pt>
    <dgm:pt modelId="{B4D3D0A4-ECA2-4289-8AC4-18773798927B}" type="sibTrans" cxnId="{944C7525-6D34-429B-AD0D-6BCC31C764D9}">
      <dgm:prSet/>
      <dgm:spPr/>
      <dgm:t>
        <a:bodyPr/>
        <a:lstStyle/>
        <a:p>
          <a:endParaRPr lang="en-AU"/>
        </a:p>
      </dgm:t>
    </dgm:pt>
    <dgm:pt modelId="{3F96926E-B472-4284-928A-0D900AC4D2BB}" type="pres">
      <dgm:prSet presAssocID="{355FD7D7-6482-4DF9-8263-48AC2D0EBE5C}" presName="compositeShape" presStyleCnt="0">
        <dgm:presLayoutVars>
          <dgm:chMax val="7"/>
          <dgm:dir/>
          <dgm:resizeHandles val="exact"/>
        </dgm:presLayoutVars>
      </dgm:prSet>
      <dgm:spPr/>
    </dgm:pt>
    <dgm:pt modelId="{D10EEAAB-3C8F-4334-9756-989C2AE975EB}" type="pres">
      <dgm:prSet presAssocID="{54C99051-AA18-4B50-8498-2668216BDC60}" presName="circ1" presStyleLbl="vennNode1" presStyleIdx="0" presStyleCnt="3"/>
      <dgm:spPr/>
    </dgm:pt>
    <dgm:pt modelId="{5832AC08-2D05-48F5-9621-30A000CF70DE}" type="pres">
      <dgm:prSet presAssocID="{54C99051-AA18-4B50-8498-2668216BDC6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04B99F6-7EF2-4936-92CC-515B2218B085}" type="pres">
      <dgm:prSet presAssocID="{35E03916-4ED3-4824-88A8-0FD9C6F8CF72}" presName="circ2" presStyleLbl="vennNode1" presStyleIdx="1" presStyleCnt="3"/>
      <dgm:spPr/>
    </dgm:pt>
    <dgm:pt modelId="{F67EE343-A49F-403A-AB4C-47D7ADDDC622}" type="pres">
      <dgm:prSet presAssocID="{35E03916-4ED3-4824-88A8-0FD9C6F8CF7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E148AB-6A07-48C3-AE35-F1464B5BDAE4}" type="pres">
      <dgm:prSet presAssocID="{211D58ED-EE12-4437-8E3F-853E103E08FD}" presName="circ3" presStyleLbl="vennNode1" presStyleIdx="2" presStyleCnt="3"/>
      <dgm:spPr/>
    </dgm:pt>
    <dgm:pt modelId="{28F828D7-9469-4203-ACA5-B52C37376B0A}" type="pres">
      <dgm:prSet presAssocID="{211D58ED-EE12-4437-8E3F-853E103E08F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E79281A-9B6A-4515-8744-AEF24FFB925C}" type="presOf" srcId="{35E03916-4ED3-4824-88A8-0FD9C6F8CF72}" destId="{504B99F6-7EF2-4936-92CC-515B2218B085}" srcOrd="0" destOrd="0" presId="urn:microsoft.com/office/officeart/2005/8/layout/venn1"/>
    <dgm:cxn modelId="{944C7525-6D34-429B-AD0D-6BCC31C764D9}" srcId="{355FD7D7-6482-4DF9-8263-48AC2D0EBE5C}" destId="{54C99051-AA18-4B50-8498-2668216BDC60}" srcOrd="0" destOrd="0" parTransId="{4B781588-9048-4CDA-99C1-D644E234FBCF}" sibTransId="{B4D3D0A4-ECA2-4289-8AC4-18773798927B}"/>
    <dgm:cxn modelId="{13B8DC5F-356B-4934-9232-65832FE449ED}" srcId="{355FD7D7-6482-4DF9-8263-48AC2D0EBE5C}" destId="{211D58ED-EE12-4437-8E3F-853E103E08FD}" srcOrd="2" destOrd="0" parTransId="{79AB7DC9-7B60-4321-9426-D9F4AE298B52}" sibTransId="{25DFB7FF-94E9-48B8-899F-7BC8CBC595FE}"/>
    <dgm:cxn modelId="{E5EC8F75-B1CD-4255-B7CD-618CBAB0CE3E}" srcId="{355FD7D7-6482-4DF9-8263-48AC2D0EBE5C}" destId="{35E03916-4ED3-4824-88A8-0FD9C6F8CF72}" srcOrd="1" destOrd="0" parTransId="{98A116BA-5815-4AC0-B95D-BE006E505474}" sibTransId="{C7B73290-2635-44D1-ACA7-2A0613B0FA2D}"/>
    <dgm:cxn modelId="{A8B3BEA2-F2A0-408D-9D10-B4BA58BB3331}" type="presOf" srcId="{355FD7D7-6482-4DF9-8263-48AC2D0EBE5C}" destId="{3F96926E-B472-4284-928A-0D900AC4D2BB}" srcOrd="0" destOrd="0" presId="urn:microsoft.com/office/officeart/2005/8/layout/venn1"/>
    <dgm:cxn modelId="{A5B8FFB1-007A-4F31-8C03-47EE7F3DCF12}" type="presOf" srcId="{211D58ED-EE12-4437-8E3F-853E103E08FD}" destId="{28F828D7-9469-4203-ACA5-B52C37376B0A}" srcOrd="1" destOrd="0" presId="urn:microsoft.com/office/officeart/2005/8/layout/venn1"/>
    <dgm:cxn modelId="{4EA14BB2-51E0-4536-9709-A9EEE764A010}" type="presOf" srcId="{54C99051-AA18-4B50-8498-2668216BDC60}" destId="{5832AC08-2D05-48F5-9621-30A000CF70DE}" srcOrd="1" destOrd="0" presId="urn:microsoft.com/office/officeart/2005/8/layout/venn1"/>
    <dgm:cxn modelId="{DBD0A8B2-ABB4-4825-864D-4A9FDED1E27A}" type="presOf" srcId="{35E03916-4ED3-4824-88A8-0FD9C6F8CF72}" destId="{F67EE343-A49F-403A-AB4C-47D7ADDDC622}" srcOrd="1" destOrd="0" presId="urn:microsoft.com/office/officeart/2005/8/layout/venn1"/>
    <dgm:cxn modelId="{36D85DD0-3704-4C8C-A0A0-AFC3087223BA}" type="presOf" srcId="{211D58ED-EE12-4437-8E3F-853E103E08FD}" destId="{B7E148AB-6A07-48C3-AE35-F1464B5BDAE4}" srcOrd="0" destOrd="0" presId="urn:microsoft.com/office/officeart/2005/8/layout/venn1"/>
    <dgm:cxn modelId="{71C02ED4-C28C-4606-BF04-CC3755DEF6EE}" type="presOf" srcId="{54C99051-AA18-4B50-8498-2668216BDC60}" destId="{D10EEAAB-3C8F-4334-9756-989C2AE975EB}" srcOrd="0" destOrd="0" presId="urn:microsoft.com/office/officeart/2005/8/layout/venn1"/>
    <dgm:cxn modelId="{D43F2CD3-1A78-481C-A782-9DBF15D32530}" type="presParOf" srcId="{3F96926E-B472-4284-928A-0D900AC4D2BB}" destId="{D10EEAAB-3C8F-4334-9756-989C2AE975EB}" srcOrd="0" destOrd="0" presId="urn:microsoft.com/office/officeart/2005/8/layout/venn1"/>
    <dgm:cxn modelId="{CBA97F91-2FED-4B24-BEA6-D4CDF1285D9A}" type="presParOf" srcId="{3F96926E-B472-4284-928A-0D900AC4D2BB}" destId="{5832AC08-2D05-48F5-9621-30A000CF70DE}" srcOrd="1" destOrd="0" presId="urn:microsoft.com/office/officeart/2005/8/layout/venn1"/>
    <dgm:cxn modelId="{960BC75A-1B35-44EC-AABD-4BF21B20E7E8}" type="presParOf" srcId="{3F96926E-B472-4284-928A-0D900AC4D2BB}" destId="{504B99F6-7EF2-4936-92CC-515B2218B085}" srcOrd="2" destOrd="0" presId="urn:microsoft.com/office/officeart/2005/8/layout/venn1"/>
    <dgm:cxn modelId="{EF780FA5-0CD8-45D3-9CEE-55258DEDB15A}" type="presParOf" srcId="{3F96926E-B472-4284-928A-0D900AC4D2BB}" destId="{F67EE343-A49F-403A-AB4C-47D7ADDDC622}" srcOrd="3" destOrd="0" presId="urn:microsoft.com/office/officeart/2005/8/layout/venn1"/>
    <dgm:cxn modelId="{C52ADBF8-94D1-4D91-9B75-D2BB9B8DA00B}" type="presParOf" srcId="{3F96926E-B472-4284-928A-0D900AC4D2BB}" destId="{B7E148AB-6A07-48C3-AE35-F1464B5BDAE4}" srcOrd="4" destOrd="0" presId="urn:microsoft.com/office/officeart/2005/8/layout/venn1"/>
    <dgm:cxn modelId="{C5637346-170E-426B-B473-164F55BF54CA}" type="presParOf" srcId="{3F96926E-B472-4284-928A-0D900AC4D2BB}" destId="{28F828D7-9469-4203-ACA5-B52C37376B0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6BEEAF-9998-4A78-89F3-690105AC255F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FDD9F12-5BBB-4AB6-8940-0C412609B301}">
      <dgm:prSet phldrT="[Text]"/>
      <dgm:spPr>
        <a:xfrm>
          <a:off x="251" y="96939"/>
          <a:ext cx="1614542" cy="322908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AU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Bored DINKS</a:t>
          </a:r>
        </a:p>
      </dgm:t>
    </dgm:pt>
    <dgm:pt modelId="{A54A8CEB-BC63-42F2-AD71-DD7CC447F6DC}" type="parTrans" cxnId="{C8B3B1F8-B9E8-459C-B340-1F56F8864F93}">
      <dgm:prSet/>
      <dgm:spPr/>
      <dgm:t>
        <a:bodyPr/>
        <a:lstStyle/>
        <a:p>
          <a:endParaRPr lang="en-AU"/>
        </a:p>
      </dgm:t>
    </dgm:pt>
    <dgm:pt modelId="{404E2905-16B3-4F8A-9BA9-FD794ED1C91C}" type="sibTrans" cxnId="{C8B3B1F8-B9E8-459C-B340-1F56F8864F93}">
      <dgm:prSet/>
      <dgm:spPr/>
      <dgm:t>
        <a:bodyPr/>
        <a:lstStyle/>
        <a:p>
          <a:endParaRPr lang="en-AU"/>
        </a:p>
      </dgm:t>
    </dgm:pt>
    <dgm:pt modelId="{BA8741E5-4361-4335-B138-F55BC7C8EA9E}">
      <dgm:prSet phldrT="[Text]"/>
      <dgm:spPr>
        <a:xfrm>
          <a:off x="2084144" y="96939"/>
          <a:ext cx="1614542" cy="322908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AU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Clever &amp; cultured singles </a:t>
          </a:r>
        </a:p>
      </dgm:t>
    </dgm:pt>
    <dgm:pt modelId="{A33DD34E-22AB-4B46-A170-A77DE0D3657B}" type="parTrans" cxnId="{5F991D5F-F60E-469A-9C63-FEEC97B72FAE}">
      <dgm:prSet/>
      <dgm:spPr/>
      <dgm:t>
        <a:bodyPr/>
        <a:lstStyle/>
        <a:p>
          <a:endParaRPr lang="en-AU"/>
        </a:p>
      </dgm:t>
    </dgm:pt>
    <dgm:pt modelId="{BB7E83AC-FC49-4142-A706-099035E07FBA}" type="sibTrans" cxnId="{5F991D5F-F60E-469A-9C63-FEEC97B72FAE}">
      <dgm:prSet/>
      <dgm:spPr/>
      <dgm:t>
        <a:bodyPr/>
        <a:lstStyle/>
        <a:p>
          <a:endParaRPr lang="en-AU"/>
        </a:p>
      </dgm:t>
    </dgm:pt>
    <dgm:pt modelId="{3AF8B29A-5763-4D02-91E2-573714705E60}">
      <dgm:prSet phldrT="[Text]"/>
      <dgm:spPr>
        <a:xfrm>
          <a:off x="6251928" y="96939"/>
          <a:ext cx="1614542" cy="322908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AU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Raving Fans</a:t>
          </a:r>
        </a:p>
      </dgm:t>
    </dgm:pt>
    <dgm:pt modelId="{EB679408-6472-4F9C-91D1-07FDEBDA30CC}" type="parTrans" cxnId="{357CE512-87E9-4E70-9313-EA53F1881ADD}">
      <dgm:prSet/>
      <dgm:spPr/>
      <dgm:t>
        <a:bodyPr/>
        <a:lstStyle/>
        <a:p>
          <a:endParaRPr lang="en-AU"/>
        </a:p>
      </dgm:t>
    </dgm:pt>
    <dgm:pt modelId="{D82B6E92-9543-48AC-940E-9D1E4A7576B1}" type="sibTrans" cxnId="{357CE512-87E9-4E70-9313-EA53F1881ADD}">
      <dgm:prSet/>
      <dgm:spPr/>
      <dgm:t>
        <a:bodyPr/>
        <a:lstStyle/>
        <a:p>
          <a:endParaRPr lang="en-AU"/>
        </a:p>
      </dgm:t>
    </dgm:pt>
    <dgm:pt modelId="{FD60A49D-11C9-40A6-85C8-F92EC40450E3}">
      <dgm:prSet phldrT="[Text]"/>
      <dgm:spPr>
        <a:xfrm>
          <a:off x="8335821" y="96939"/>
          <a:ext cx="1614542" cy="322908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AU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B-Leisure</a:t>
          </a:r>
        </a:p>
      </dgm:t>
    </dgm:pt>
    <dgm:pt modelId="{B4FC7556-4E7F-442F-BAFC-228CA05DE54F}" type="parTrans" cxnId="{50343D69-D20A-4D25-89BC-FAD8D3244B88}">
      <dgm:prSet/>
      <dgm:spPr/>
      <dgm:t>
        <a:bodyPr/>
        <a:lstStyle/>
        <a:p>
          <a:endParaRPr lang="en-AU"/>
        </a:p>
      </dgm:t>
    </dgm:pt>
    <dgm:pt modelId="{A2DBA65A-7338-49C9-BC0B-A6B54892DA70}" type="sibTrans" cxnId="{50343D69-D20A-4D25-89BC-FAD8D3244B88}">
      <dgm:prSet/>
      <dgm:spPr/>
      <dgm:t>
        <a:bodyPr/>
        <a:lstStyle/>
        <a:p>
          <a:endParaRPr lang="en-AU"/>
        </a:p>
      </dgm:t>
    </dgm:pt>
    <dgm:pt modelId="{27C28BE1-066C-4E92-B088-7E92807209C2}">
      <dgm:prSet phldrT="[Text]"/>
      <dgm:spPr>
        <a:xfrm>
          <a:off x="6332655" y="1824499"/>
          <a:ext cx="1528487" cy="1501524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AU" dirty="0">
              <a:solidFill>
                <a:srgbClr val="182A33">
                  <a:hueOff val="0"/>
                  <a:satOff val="0"/>
                  <a:lumOff val="0"/>
                  <a:alphaOff val="0"/>
                </a:srgbClr>
              </a:solidFill>
              <a:latin typeface="HK Grotesk Light"/>
              <a:ea typeface="+mn-ea"/>
              <a:cs typeface="+mn-cs"/>
            </a:rPr>
            <a:t>House wine </a:t>
          </a:r>
        </a:p>
      </dgm:t>
    </dgm:pt>
    <dgm:pt modelId="{A318C2EC-97B9-4052-AE89-86768BDB3081}" type="parTrans" cxnId="{A7D8445F-1462-44B1-8523-F16BA96B04E6}">
      <dgm:prSet/>
      <dgm:spPr/>
      <dgm:t>
        <a:bodyPr/>
        <a:lstStyle/>
        <a:p>
          <a:endParaRPr lang="en-AU"/>
        </a:p>
      </dgm:t>
    </dgm:pt>
    <dgm:pt modelId="{1BF940DA-D179-4B9B-BC67-5DB78895AB5B}" type="sibTrans" cxnId="{A7D8445F-1462-44B1-8523-F16BA96B04E6}">
      <dgm:prSet/>
      <dgm:spPr/>
      <dgm:t>
        <a:bodyPr/>
        <a:lstStyle/>
        <a:p>
          <a:endParaRPr lang="en-AU"/>
        </a:p>
      </dgm:t>
    </dgm:pt>
    <dgm:pt modelId="{221B1C1D-95BC-4FFA-9CAF-D72BC0E5CF6C}">
      <dgm:prSet phldrT="[Text]"/>
      <dgm:spPr>
        <a:xfrm>
          <a:off x="8416548" y="1824499"/>
          <a:ext cx="1528487" cy="1501524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AU" dirty="0">
              <a:solidFill>
                <a:srgbClr val="182A33">
                  <a:hueOff val="0"/>
                  <a:satOff val="0"/>
                  <a:lumOff val="0"/>
                  <a:alphaOff val="0"/>
                </a:srgbClr>
              </a:solidFill>
              <a:latin typeface="HK Grotesk Light"/>
              <a:ea typeface="+mn-ea"/>
              <a:cs typeface="+mn-cs"/>
            </a:rPr>
            <a:t>Top-shelf whisky</a:t>
          </a:r>
        </a:p>
      </dgm:t>
    </dgm:pt>
    <dgm:pt modelId="{25548E42-B932-40F4-A46A-9C746E2E4BE7}" type="parTrans" cxnId="{DAA2B95D-864C-4DD8-956F-FE504EBD4EFE}">
      <dgm:prSet/>
      <dgm:spPr/>
      <dgm:t>
        <a:bodyPr/>
        <a:lstStyle/>
        <a:p>
          <a:endParaRPr lang="en-AU"/>
        </a:p>
      </dgm:t>
    </dgm:pt>
    <dgm:pt modelId="{9CB2C5ED-3FC1-4D4C-AD5C-4538E45FC42D}" type="sibTrans" cxnId="{DAA2B95D-864C-4DD8-956F-FE504EBD4EFE}">
      <dgm:prSet/>
      <dgm:spPr/>
      <dgm:t>
        <a:bodyPr/>
        <a:lstStyle/>
        <a:p>
          <a:endParaRPr lang="en-AU"/>
        </a:p>
      </dgm:t>
    </dgm:pt>
    <dgm:pt modelId="{FB836BBF-4F6E-4CEC-A467-430284C58F8F}">
      <dgm:prSet phldrT="[Text]"/>
      <dgm:spPr>
        <a:xfrm>
          <a:off x="80978" y="1824499"/>
          <a:ext cx="1528487" cy="1501524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AU">
              <a:solidFill>
                <a:srgbClr val="182A33">
                  <a:hueOff val="0"/>
                  <a:satOff val="0"/>
                  <a:lumOff val="0"/>
                  <a:alphaOff val="0"/>
                </a:srgbClr>
              </a:solidFill>
              <a:latin typeface="HK Grotesk Light"/>
              <a:ea typeface="+mn-ea"/>
              <a:cs typeface="+mn-cs"/>
            </a:rPr>
            <a:t>Wine by the bottle</a:t>
          </a:r>
          <a:endParaRPr lang="en-AU" dirty="0">
            <a:solidFill>
              <a:srgbClr val="182A33">
                <a:hueOff val="0"/>
                <a:satOff val="0"/>
                <a:lumOff val="0"/>
                <a:alphaOff val="0"/>
              </a:srgbClr>
            </a:solidFill>
            <a:latin typeface="HK Grotesk Light"/>
            <a:ea typeface="+mn-ea"/>
            <a:cs typeface="+mn-cs"/>
          </a:endParaRPr>
        </a:p>
      </dgm:t>
    </dgm:pt>
    <dgm:pt modelId="{A869C202-E9E4-4249-A22F-C12B345AC758}" type="parTrans" cxnId="{C4621680-A8D2-4E37-A534-2B7074CE7A8A}">
      <dgm:prSet/>
      <dgm:spPr/>
      <dgm:t>
        <a:bodyPr/>
        <a:lstStyle/>
        <a:p>
          <a:endParaRPr lang="en-AU"/>
        </a:p>
      </dgm:t>
    </dgm:pt>
    <dgm:pt modelId="{6E9BE0A9-553A-43AC-ADC7-3B4FAF49CCDD}" type="sibTrans" cxnId="{C4621680-A8D2-4E37-A534-2B7074CE7A8A}">
      <dgm:prSet/>
      <dgm:spPr/>
      <dgm:t>
        <a:bodyPr/>
        <a:lstStyle/>
        <a:p>
          <a:endParaRPr lang="en-AU"/>
        </a:p>
      </dgm:t>
    </dgm:pt>
    <dgm:pt modelId="{A4AC9A6D-97EA-42CD-99E5-2BCE4FEC9EB7}">
      <dgm:prSet phldrT="[Text]"/>
      <dgm:spPr>
        <a:xfrm>
          <a:off x="2164871" y="1824499"/>
          <a:ext cx="1528487" cy="1501524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AU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Craft beer &amp; cocktails</a:t>
          </a:r>
          <a:endParaRPr lang="en-AU" dirty="0">
            <a:solidFill>
              <a:srgbClr val="182A33">
                <a:hueOff val="0"/>
                <a:satOff val="0"/>
                <a:lumOff val="0"/>
                <a:alphaOff val="0"/>
              </a:srgbClr>
            </a:solidFill>
            <a:latin typeface="HK Grotesk Light"/>
            <a:ea typeface="+mn-ea"/>
            <a:cs typeface="+mn-cs"/>
          </a:endParaRPr>
        </a:p>
      </dgm:t>
    </dgm:pt>
    <dgm:pt modelId="{3B28D82E-8885-4402-9551-955578563C81}" type="parTrans" cxnId="{429ED06A-B396-410A-9C07-19275ED0AB69}">
      <dgm:prSet/>
      <dgm:spPr/>
      <dgm:t>
        <a:bodyPr/>
        <a:lstStyle/>
        <a:p>
          <a:endParaRPr lang="en-AU"/>
        </a:p>
      </dgm:t>
    </dgm:pt>
    <dgm:pt modelId="{365BA924-10C4-4D42-A479-809C5A44F8E9}" type="sibTrans" cxnId="{429ED06A-B396-410A-9C07-19275ED0AB69}">
      <dgm:prSet/>
      <dgm:spPr/>
      <dgm:t>
        <a:bodyPr/>
        <a:lstStyle/>
        <a:p>
          <a:endParaRPr lang="en-AU"/>
        </a:p>
      </dgm:t>
    </dgm:pt>
    <dgm:pt modelId="{4B05055E-0E01-43E6-BC5D-034C44881E2E}">
      <dgm:prSet phldrT="[Text]"/>
      <dgm:spPr>
        <a:xfrm>
          <a:off x="4168036" y="96939"/>
          <a:ext cx="1614542" cy="322908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AU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Boozy Boomers</a:t>
          </a:r>
        </a:p>
      </dgm:t>
    </dgm:pt>
    <dgm:pt modelId="{D1640640-6190-4097-9DA6-0A39B67F6639}" type="parTrans" cxnId="{9E3A9B60-AAE0-4583-AEFB-0E074F2F3DDD}">
      <dgm:prSet/>
      <dgm:spPr/>
      <dgm:t>
        <a:bodyPr/>
        <a:lstStyle/>
        <a:p>
          <a:endParaRPr lang="en-AU"/>
        </a:p>
      </dgm:t>
    </dgm:pt>
    <dgm:pt modelId="{D833B9B5-31D9-4DC2-B279-0A941CDE85A4}" type="sibTrans" cxnId="{9E3A9B60-AAE0-4583-AEFB-0E074F2F3DDD}">
      <dgm:prSet/>
      <dgm:spPr/>
      <dgm:t>
        <a:bodyPr/>
        <a:lstStyle/>
        <a:p>
          <a:endParaRPr lang="en-AU"/>
        </a:p>
      </dgm:t>
    </dgm:pt>
    <dgm:pt modelId="{5FCEE38A-37C2-4607-A187-AB8E2B8A978F}">
      <dgm:prSet phldrT="[Text]"/>
      <dgm:spPr>
        <a:xfrm>
          <a:off x="4248763" y="1824499"/>
          <a:ext cx="1528487" cy="1501524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AU" dirty="0">
              <a:solidFill>
                <a:srgbClr val="182A33">
                  <a:hueOff val="0"/>
                  <a:satOff val="0"/>
                  <a:lumOff val="0"/>
                  <a:alphaOff val="0"/>
                </a:srgbClr>
              </a:solidFill>
              <a:latin typeface="HK Grotesk Light"/>
              <a:ea typeface="+mn-ea"/>
              <a:cs typeface="+mn-cs"/>
            </a:rPr>
            <a:t>Mid-tier wine &amp; beer </a:t>
          </a:r>
        </a:p>
      </dgm:t>
    </dgm:pt>
    <dgm:pt modelId="{9910FFCF-7028-43E7-AAB7-F678AB4A5786}" type="parTrans" cxnId="{715AB569-D486-44C8-BD71-4831C2926A61}">
      <dgm:prSet/>
      <dgm:spPr/>
      <dgm:t>
        <a:bodyPr/>
        <a:lstStyle/>
        <a:p>
          <a:endParaRPr lang="en-AU"/>
        </a:p>
      </dgm:t>
    </dgm:pt>
    <dgm:pt modelId="{5D005721-58AD-4578-B144-11FF02045C80}" type="sibTrans" cxnId="{715AB569-D486-44C8-BD71-4831C2926A61}">
      <dgm:prSet/>
      <dgm:spPr/>
      <dgm:t>
        <a:bodyPr/>
        <a:lstStyle/>
        <a:p>
          <a:endParaRPr lang="en-AU"/>
        </a:p>
      </dgm:t>
    </dgm:pt>
    <dgm:pt modelId="{F0CB393A-83C3-45A6-B213-C113CAEA447E}" type="pres">
      <dgm:prSet presAssocID="{526BEEAF-9998-4A78-89F3-690105AC255F}" presName="Name0" presStyleCnt="0">
        <dgm:presLayoutVars>
          <dgm:dir/>
        </dgm:presLayoutVars>
      </dgm:prSet>
      <dgm:spPr/>
    </dgm:pt>
    <dgm:pt modelId="{62338D39-EB6B-4A54-AD37-3F543A07FCB9}" type="pres">
      <dgm:prSet presAssocID="{0FDD9F12-5BBB-4AB6-8940-0C412609B301}" presName="composite" presStyleCnt="0"/>
      <dgm:spPr/>
    </dgm:pt>
    <dgm:pt modelId="{5711CB6A-6632-4934-BA91-90342E46998C}" type="pres">
      <dgm:prSet presAssocID="{0FDD9F12-5BBB-4AB6-8940-0C412609B301}" presName="Accent" presStyleLbl="alignAcc1" presStyleIdx="0" presStyleCnt="5"/>
      <dgm:spPr>
        <a:xfrm>
          <a:off x="251" y="419847"/>
          <a:ext cx="0" cy="2906175"/>
        </a:xfrm>
        <a:prstGeom prst="line">
          <a:avLst/>
        </a:prstGeom>
        <a:solidFill>
          <a:srgbClr val="182A33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D17FA4D7-F968-4E37-A5D3-811044A3FCCC}" type="pres">
      <dgm:prSet presAssocID="{0FDD9F12-5BBB-4AB6-8940-0C412609B301}" presName="Image" presStyleLbl="node1" presStyleIdx="0" presStyleCnt="5"/>
      <dgm:spPr>
        <a:xfrm>
          <a:off x="80978" y="516720"/>
          <a:ext cx="1528487" cy="1307779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2A3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38E5F6E-7A97-49E0-97DA-F6388113ECC1}" type="pres">
      <dgm:prSet presAssocID="{0FDD9F12-5BBB-4AB6-8940-0C412609B301}" presName="Child" presStyleLbl="revTx" presStyleIdx="0" presStyleCnt="5">
        <dgm:presLayoutVars>
          <dgm:bulletEnabled val="1"/>
        </dgm:presLayoutVars>
      </dgm:prSet>
      <dgm:spPr/>
    </dgm:pt>
    <dgm:pt modelId="{BB808C30-2FC9-4D68-8817-C9E32618DCEF}" type="pres">
      <dgm:prSet presAssocID="{0FDD9F12-5BBB-4AB6-8940-0C412609B301}" presName="Parent" presStyleLbl="alignNode1" presStyleIdx="0" presStyleCnt="5">
        <dgm:presLayoutVars>
          <dgm:bulletEnabled val="1"/>
        </dgm:presLayoutVars>
      </dgm:prSet>
      <dgm:spPr/>
    </dgm:pt>
    <dgm:pt modelId="{29A992F2-8CC5-4416-9DE9-6F94A5F98130}" type="pres">
      <dgm:prSet presAssocID="{404E2905-16B3-4F8A-9BA9-FD794ED1C91C}" presName="sibTrans" presStyleCnt="0"/>
      <dgm:spPr/>
    </dgm:pt>
    <dgm:pt modelId="{4ECE30F6-9AF0-4C90-8B61-784FB52FD357}" type="pres">
      <dgm:prSet presAssocID="{BA8741E5-4361-4335-B138-F55BC7C8EA9E}" presName="composite" presStyleCnt="0"/>
      <dgm:spPr/>
    </dgm:pt>
    <dgm:pt modelId="{6B212582-67EE-4568-8EAD-BD84231EF828}" type="pres">
      <dgm:prSet presAssocID="{BA8741E5-4361-4335-B138-F55BC7C8EA9E}" presName="Accent" presStyleLbl="alignAcc1" presStyleIdx="1" presStyleCnt="5"/>
      <dgm:spPr>
        <a:xfrm>
          <a:off x="2084144" y="419847"/>
          <a:ext cx="0" cy="2906175"/>
        </a:xfrm>
        <a:prstGeom prst="line">
          <a:avLst/>
        </a:prstGeom>
        <a:solidFill>
          <a:srgbClr val="182A33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9A9755E1-3AC6-4CE6-A195-D09B5ED7DCB1}" type="pres">
      <dgm:prSet presAssocID="{BA8741E5-4361-4335-B138-F55BC7C8EA9E}" presName="Image" presStyleLbl="node1" presStyleIdx="1" presStyleCnt="5"/>
      <dgm:spPr>
        <a:xfrm>
          <a:off x="2164871" y="516720"/>
          <a:ext cx="1528487" cy="1307779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2A3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1F00845B-384B-4651-B023-81AF631542CA}" type="pres">
      <dgm:prSet presAssocID="{BA8741E5-4361-4335-B138-F55BC7C8EA9E}" presName="Child" presStyleLbl="revTx" presStyleIdx="1" presStyleCnt="5">
        <dgm:presLayoutVars>
          <dgm:bulletEnabled val="1"/>
        </dgm:presLayoutVars>
      </dgm:prSet>
      <dgm:spPr/>
    </dgm:pt>
    <dgm:pt modelId="{A349E8D4-0978-4EB6-A0D0-3AB82BC9D1ED}" type="pres">
      <dgm:prSet presAssocID="{BA8741E5-4361-4335-B138-F55BC7C8EA9E}" presName="Parent" presStyleLbl="alignNode1" presStyleIdx="1" presStyleCnt="5">
        <dgm:presLayoutVars>
          <dgm:bulletEnabled val="1"/>
        </dgm:presLayoutVars>
      </dgm:prSet>
      <dgm:spPr/>
    </dgm:pt>
    <dgm:pt modelId="{5DCC2DB8-1F28-4235-8BD0-B0CEBAACA113}" type="pres">
      <dgm:prSet presAssocID="{BB7E83AC-FC49-4142-A706-099035E07FBA}" presName="sibTrans" presStyleCnt="0"/>
      <dgm:spPr/>
    </dgm:pt>
    <dgm:pt modelId="{A5C037A5-C4CA-42E3-9F12-A907E7634FEA}" type="pres">
      <dgm:prSet presAssocID="{4B05055E-0E01-43E6-BC5D-034C44881E2E}" presName="composite" presStyleCnt="0"/>
      <dgm:spPr/>
    </dgm:pt>
    <dgm:pt modelId="{4FF6E91F-5947-4E2E-9064-5000E7EB8CDB}" type="pres">
      <dgm:prSet presAssocID="{4B05055E-0E01-43E6-BC5D-034C44881E2E}" presName="Accent" presStyleLbl="alignAcc1" presStyleIdx="2" presStyleCnt="5"/>
      <dgm:spPr>
        <a:xfrm>
          <a:off x="4168036" y="419847"/>
          <a:ext cx="0" cy="2906175"/>
        </a:xfrm>
        <a:prstGeom prst="line">
          <a:avLst/>
        </a:prstGeom>
        <a:solidFill>
          <a:srgbClr val="182A33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DA0E245-E188-4072-8F6E-976439E8CA18}" type="pres">
      <dgm:prSet presAssocID="{4B05055E-0E01-43E6-BC5D-034C44881E2E}" presName="Image" presStyleLbl="node1" presStyleIdx="2" presStyleCnt="5"/>
      <dgm:spPr>
        <a:xfrm>
          <a:off x="4248763" y="516720"/>
          <a:ext cx="1528487" cy="1307779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2A3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EBF2AD58-C028-4336-B2C0-2C0FB4584985}" type="pres">
      <dgm:prSet presAssocID="{4B05055E-0E01-43E6-BC5D-034C44881E2E}" presName="Child" presStyleLbl="revTx" presStyleIdx="2" presStyleCnt="5">
        <dgm:presLayoutVars>
          <dgm:bulletEnabled val="1"/>
        </dgm:presLayoutVars>
      </dgm:prSet>
      <dgm:spPr/>
    </dgm:pt>
    <dgm:pt modelId="{55DFD332-AFFB-44FB-8FE5-67F3124C0320}" type="pres">
      <dgm:prSet presAssocID="{4B05055E-0E01-43E6-BC5D-034C44881E2E}" presName="Parent" presStyleLbl="alignNode1" presStyleIdx="2" presStyleCnt="5">
        <dgm:presLayoutVars>
          <dgm:bulletEnabled val="1"/>
        </dgm:presLayoutVars>
      </dgm:prSet>
      <dgm:spPr/>
    </dgm:pt>
    <dgm:pt modelId="{77CCE856-895D-4412-B9F9-5D54EF7F3D44}" type="pres">
      <dgm:prSet presAssocID="{D833B9B5-31D9-4DC2-B279-0A941CDE85A4}" presName="sibTrans" presStyleCnt="0"/>
      <dgm:spPr/>
    </dgm:pt>
    <dgm:pt modelId="{F6722C45-4984-4EF7-BD72-FC13D471D7D4}" type="pres">
      <dgm:prSet presAssocID="{3AF8B29A-5763-4D02-91E2-573714705E60}" presName="composite" presStyleCnt="0"/>
      <dgm:spPr/>
    </dgm:pt>
    <dgm:pt modelId="{283609B2-BE91-40B1-A367-13C596C99AC4}" type="pres">
      <dgm:prSet presAssocID="{3AF8B29A-5763-4D02-91E2-573714705E60}" presName="Accent" presStyleLbl="alignAcc1" presStyleIdx="3" presStyleCnt="5"/>
      <dgm:spPr>
        <a:xfrm>
          <a:off x="6251928" y="419847"/>
          <a:ext cx="0" cy="2906175"/>
        </a:xfrm>
        <a:prstGeom prst="line">
          <a:avLst/>
        </a:prstGeom>
        <a:solidFill>
          <a:srgbClr val="182A33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8C6FED5-1BC3-4F6D-8D94-4B7E40003854}" type="pres">
      <dgm:prSet presAssocID="{3AF8B29A-5763-4D02-91E2-573714705E60}" presName="Image" presStyleLbl="node1" presStyleIdx="3" presStyleCnt="5"/>
      <dgm:spPr>
        <a:xfrm>
          <a:off x="6332655" y="516720"/>
          <a:ext cx="1528487" cy="1307779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2A3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1E390746-0546-43F9-9335-90A3B7E32861}" type="pres">
      <dgm:prSet presAssocID="{3AF8B29A-5763-4D02-91E2-573714705E60}" presName="Child" presStyleLbl="revTx" presStyleIdx="3" presStyleCnt="5">
        <dgm:presLayoutVars>
          <dgm:bulletEnabled val="1"/>
        </dgm:presLayoutVars>
      </dgm:prSet>
      <dgm:spPr/>
    </dgm:pt>
    <dgm:pt modelId="{4F72B803-0EC2-45C7-B5D1-E812F143B52A}" type="pres">
      <dgm:prSet presAssocID="{3AF8B29A-5763-4D02-91E2-573714705E60}" presName="Parent" presStyleLbl="alignNode1" presStyleIdx="3" presStyleCnt="5">
        <dgm:presLayoutVars>
          <dgm:bulletEnabled val="1"/>
        </dgm:presLayoutVars>
      </dgm:prSet>
      <dgm:spPr/>
    </dgm:pt>
    <dgm:pt modelId="{27C2B6E9-6D0D-40E2-8C16-DFB19F557D33}" type="pres">
      <dgm:prSet presAssocID="{D82B6E92-9543-48AC-940E-9D1E4A7576B1}" presName="sibTrans" presStyleCnt="0"/>
      <dgm:spPr/>
    </dgm:pt>
    <dgm:pt modelId="{92B27C84-1A03-4AE5-B3B0-EC1DA580BC5E}" type="pres">
      <dgm:prSet presAssocID="{FD60A49D-11C9-40A6-85C8-F92EC40450E3}" presName="composite" presStyleCnt="0"/>
      <dgm:spPr/>
    </dgm:pt>
    <dgm:pt modelId="{23BEED30-C31E-4199-B508-8D09C5FA8F31}" type="pres">
      <dgm:prSet presAssocID="{FD60A49D-11C9-40A6-85C8-F92EC40450E3}" presName="Accent" presStyleLbl="alignAcc1" presStyleIdx="4" presStyleCnt="5"/>
      <dgm:spPr>
        <a:xfrm>
          <a:off x="8335821" y="419847"/>
          <a:ext cx="0" cy="2906175"/>
        </a:xfrm>
        <a:prstGeom prst="line">
          <a:avLst/>
        </a:prstGeom>
        <a:solidFill>
          <a:srgbClr val="182A33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404F63DA-F742-4482-B07F-F527F4D0C861}" type="pres">
      <dgm:prSet presAssocID="{FD60A49D-11C9-40A6-85C8-F92EC40450E3}" presName="Image" presStyleLbl="node1" presStyleIdx="4" presStyleCnt="5"/>
      <dgm:spPr>
        <a:xfrm>
          <a:off x="8416548" y="516720"/>
          <a:ext cx="1528487" cy="1307779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2A3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560A839-A0C2-4BD6-8D03-0D39D97728C4}" type="pres">
      <dgm:prSet presAssocID="{FD60A49D-11C9-40A6-85C8-F92EC40450E3}" presName="Child" presStyleLbl="revTx" presStyleIdx="4" presStyleCnt="5">
        <dgm:presLayoutVars>
          <dgm:bulletEnabled val="1"/>
        </dgm:presLayoutVars>
      </dgm:prSet>
      <dgm:spPr/>
    </dgm:pt>
    <dgm:pt modelId="{BA791638-768A-4648-A50D-99D206731B63}" type="pres">
      <dgm:prSet presAssocID="{FD60A49D-11C9-40A6-85C8-F92EC40450E3}" presName="Parent" presStyleLbl="alignNode1" presStyleIdx="4" presStyleCnt="5">
        <dgm:presLayoutVars>
          <dgm:bulletEnabled val="1"/>
        </dgm:presLayoutVars>
      </dgm:prSet>
      <dgm:spPr/>
    </dgm:pt>
  </dgm:ptLst>
  <dgm:cxnLst>
    <dgm:cxn modelId="{B2CD2B10-83F4-4C4D-92D6-070E98682A23}" type="presOf" srcId="{221B1C1D-95BC-4FFA-9CAF-D72BC0E5CF6C}" destId="{2560A839-A0C2-4BD6-8D03-0D39D97728C4}" srcOrd="0" destOrd="0" presId="urn:microsoft.com/office/officeart/2008/layout/TitlePictureLineup"/>
    <dgm:cxn modelId="{357CE512-87E9-4E70-9313-EA53F1881ADD}" srcId="{526BEEAF-9998-4A78-89F3-690105AC255F}" destId="{3AF8B29A-5763-4D02-91E2-573714705E60}" srcOrd="3" destOrd="0" parTransId="{EB679408-6472-4F9C-91D1-07FDEBDA30CC}" sibTransId="{D82B6E92-9543-48AC-940E-9D1E4A7576B1}"/>
    <dgm:cxn modelId="{1F313617-A5D0-448E-90BD-175BC0CF3BA9}" type="presOf" srcId="{A4AC9A6D-97EA-42CD-99E5-2BCE4FEC9EB7}" destId="{1F00845B-384B-4651-B023-81AF631542CA}" srcOrd="0" destOrd="0" presId="urn:microsoft.com/office/officeart/2008/layout/TitlePictureLineup"/>
    <dgm:cxn modelId="{DAA2B95D-864C-4DD8-956F-FE504EBD4EFE}" srcId="{FD60A49D-11C9-40A6-85C8-F92EC40450E3}" destId="{221B1C1D-95BC-4FFA-9CAF-D72BC0E5CF6C}" srcOrd="0" destOrd="0" parTransId="{25548E42-B932-40F4-A46A-9C746E2E4BE7}" sibTransId="{9CB2C5ED-3FC1-4D4C-AD5C-4538E45FC42D}"/>
    <dgm:cxn modelId="{5F991D5F-F60E-469A-9C63-FEEC97B72FAE}" srcId="{526BEEAF-9998-4A78-89F3-690105AC255F}" destId="{BA8741E5-4361-4335-B138-F55BC7C8EA9E}" srcOrd="1" destOrd="0" parTransId="{A33DD34E-22AB-4B46-A170-A77DE0D3657B}" sibTransId="{BB7E83AC-FC49-4142-A706-099035E07FBA}"/>
    <dgm:cxn modelId="{A7D8445F-1462-44B1-8523-F16BA96B04E6}" srcId="{3AF8B29A-5763-4D02-91E2-573714705E60}" destId="{27C28BE1-066C-4E92-B088-7E92807209C2}" srcOrd="0" destOrd="0" parTransId="{A318C2EC-97B9-4052-AE89-86768BDB3081}" sibTransId="{1BF940DA-D179-4B9B-BC67-5DB78895AB5B}"/>
    <dgm:cxn modelId="{9E3A9B60-AAE0-4583-AEFB-0E074F2F3DDD}" srcId="{526BEEAF-9998-4A78-89F3-690105AC255F}" destId="{4B05055E-0E01-43E6-BC5D-034C44881E2E}" srcOrd="2" destOrd="0" parTransId="{D1640640-6190-4097-9DA6-0A39B67F6639}" sibTransId="{D833B9B5-31D9-4DC2-B279-0A941CDE85A4}"/>
    <dgm:cxn modelId="{60654C63-1333-4964-8E96-4183B6846DA2}" type="presOf" srcId="{FD60A49D-11C9-40A6-85C8-F92EC40450E3}" destId="{BA791638-768A-4648-A50D-99D206731B63}" srcOrd="0" destOrd="0" presId="urn:microsoft.com/office/officeart/2008/layout/TitlePictureLineup"/>
    <dgm:cxn modelId="{09747748-3AF3-4BAC-8DD3-11710EDC2C19}" type="presOf" srcId="{27C28BE1-066C-4E92-B088-7E92807209C2}" destId="{1E390746-0546-43F9-9335-90A3B7E32861}" srcOrd="0" destOrd="0" presId="urn:microsoft.com/office/officeart/2008/layout/TitlePictureLineup"/>
    <dgm:cxn modelId="{50343D69-D20A-4D25-89BC-FAD8D3244B88}" srcId="{526BEEAF-9998-4A78-89F3-690105AC255F}" destId="{FD60A49D-11C9-40A6-85C8-F92EC40450E3}" srcOrd="4" destOrd="0" parTransId="{B4FC7556-4E7F-442F-BAFC-228CA05DE54F}" sibTransId="{A2DBA65A-7338-49C9-BC0B-A6B54892DA70}"/>
    <dgm:cxn modelId="{715AB569-D486-44C8-BD71-4831C2926A61}" srcId="{4B05055E-0E01-43E6-BC5D-034C44881E2E}" destId="{5FCEE38A-37C2-4607-A187-AB8E2B8A978F}" srcOrd="0" destOrd="0" parTransId="{9910FFCF-7028-43E7-AAB7-F678AB4A5786}" sibTransId="{5D005721-58AD-4578-B144-11FF02045C80}"/>
    <dgm:cxn modelId="{429ED06A-B396-410A-9C07-19275ED0AB69}" srcId="{BA8741E5-4361-4335-B138-F55BC7C8EA9E}" destId="{A4AC9A6D-97EA-42CD-99E5-2BCE4FEC9EB7}" srcOrd="0" destOrd="0" parTransId="{3B28D82E-8885-4402-9551-955578563C81}" sibTransId="{365BA924-10C4-4D42-A479-809C5A44F8E9}"/>
    <dgm:cxn modelId="{C4621680-A8D2-4E37-A534-2B7074CE7A8A}" srcId="{0FDD9F12-5BBB-4AB6-8940-0C412609B301}" destId="{FB836BBF-4F6E-4CEC-A467-430284C58F8F}" srcOrd="0" destOrd="0" parTransId="{A869C202-E9E4-4249-A22F-C12B345AC758}" sibTransId="{6E9BE0A9-553A-43AC-ADC7-3B4FAF49CCDD}"/>
    <dgm:cxn modelId="{1DBA8B80-CB06-4930-A91E-286D06046FA8}" type="presOf" srcId="{3AF8B29A-5763-4D02-91E2-573714705E60}" destId="{4F72B803-0EC2-45C7-B5D1-E812F143B52A}" srcOrd="0" destOrd="0" presId="urn:microsoft.com/office/officeart/2008/layout/TitlePictureLineup"/>
    <dgm:cxn modelId="{171CFD8F-A6BD-4094-8A60-956DC1CA4A75}" type="presOf" srcId="{526BEEAF-9998-4A78-89F3-690105AC255F}" destId="{F0CB393A-83C3-45A6-B213-C113CAEA447E}" srcOrd="0" destOrd="0" presId="urn:microsoft.com/office/officeart/2008/layout/TitlePictureLineup"/>
    <dgm:cxn modelId="{D10A46CC-3ED4-457E-B974-ADC9FA7591DA}" type="presOf" srcId="{4B05055E-0E01-43E6-BC5D-034C44881E2E}" destId="{55DFD332-AFFB-44FB-8FE5-67F3124C0320}" srcOrd="0" destOrd="0" presId="urn:microsoft.com/office/officeart/2008/layout/TitlePictureLineup"/>
    <dgm:cxn modelId="{1BA708CF-39FE-4993-ACF7-0C2A596DF9FF}" type="presOf" srcId="{0FDD9F12-5BBB-4AB6-8940-0C412609B301}" destId="{BB808C30-2FC9-4D68-8817-C9E32618DCEF}" srcOrd="0" destOrd="0" presId="urn:microsoft.com/office/officeart/2008/layout/TitlePictureLineup"/>
    <dgm:cxn modelId="{FD7888CF-4CCC-4BF2-BDBE-E4EB91662A3B}" type="presOf" srcId="{BA8741E5-4361-4335-B138-F55BC7C8EA9E}" destId="{A349E8D4-0978-4EB6-A0D0-3AB82BC9D1ED}" srcOrd="0" destOrd="0" presId="urn:microsoft.com/office/officeart/2008/layout/TitlePictureLineup"/>
    <dgm:cxn modelId="{936529DE-8C30-4AD3-868A-4EFD72B9B688}" type="presOf" srcId="{5FCEE38A-37C2-4607-A187-AB8E2B8A978F}" destId="{EBF2AD58-C028-4336-B2C0-2C0FB4584985}" srcOrd="0" destOrd="0" presId="urn:microsoft.com/office/officeart/2008/layout/TitlePictureLineup"/>
    <dgm:cxn modelId="{ADE7A5E3-FF6B-47D3-9051-3A4B5F13DCA0}" type="presOf" srcId="{FB836BBF-4F6E-4CEC-A467-430284C58F8F}" destId="{638E5F6E-7A97-49E0-97DA-F6388113ECC1}" srcOrd="0" destOrd="0" presId="urn:microsoft.com/office/officeart/2008/layout/TitlePictureLineup"/>
    <dgm:cxn modelId="{C8B3B1F8-B9E8-459C-B340-1F56F8864F93}" srcId="{526BEEAF-9998-4A78-89F3-690105AC255F}" destId="{0FDD9F12-5BBB-4AB6-8940-0C412609B301}" srcOrd="0" destOrd="0" parTransId="{A54A8CEB-BC63-42F2-AD71-DD7CC447F6DC}" sibTransId="{404E2905-16B3-4F8A-9BA9-FD794ED1C91C}"/>
    <dgm:cxn modelId="{0CA408A2-5613-4B28-94AA-8854558E6CB4}" type="presParOf" srcId="{F0CB393A-83C3-45A6-B213-C113CAEA447E}" destId="{62338D39-EB6B-4A54-AD37-3F543A07FCB9}" srcOrd="0" destOrd="0" presId="urn:microsoft.com/office/officeart/2008/layout/TitlePictureLineup"/>
    <dgm:cxn modelId="{978413CE-29E9-4649-ACEB-758E94C98A0B}" type="presParOf" srcId="{62338D39-EB6B-4A54-AD37-3F543A07FCB9}" destId="{5711CB6A-6632-4934-BA91-90342E46998C}" srcOrd="0" destOrd="0" presId="urn:microsoft.com/office/officeart/2008/layout/TitlePictureLineup"/>
    <dgm:cxn modelId="{98D6B0B4-FC7D-4711-940E-929DC109F20C}" type="presParOf" srcId="{62338D39-EB6B-4A54-AD37-3F543A07FCB9}" destId="{D17FA4D7-F968-4E37-A5D3-811044A3FCCC}" srcOrd="1" destOrd="0" presId="urn:microsoft.com/office/officeart/2008/layout/TitlePictureLineup"/>
    <dgm:cxn modelId="{6FE03508-463A-44A9-9B79-EF9103CB11E7}" type="presParOf" srcId="{62338D39-EB6B-4A54-AD37-3F543A07FCB9}" destId="{638E5F6E-7A97-49E0-97DA-F6388113ECC1}" srcOrd="2" destOrd="0" presId="urn:microsoft.com/office/officeart/2008/layout/TitlePictureLineup"/>
    <dgm:cxn modelId="{5C53F3B4-5831-47C3-B88C-7FE4340768F3}" type="presParOf" srcId="{62338D39-EB6B-4A54-AD37-3F543A07FCB9}" destId="{BB808C30-2FC9-4D68-8817-C9E32618DCEF}" srcOrd="3" destOrd="0" presId="urn:microsoft.com/office/officeart/2008/layout/TitlePictureLineup"/>
    <dgm:cxn modelId="{884901D6-8B04-49AD-B54B-5344A64765F0}" type="presParOf" srcId="{F0CB393A-83C3-45A6-B213-C113CAEA447E}" destId="{29A992F2-8CC5-4416-9DE9-6F94A5F98130}" srcOrd="1" destOrd="0" presId="urn:microsoft.com/office/officeart/2008/layout/TitlePictureLineup"/>
    <dgm:cxn modelId="{5D647021-8981-4B98-9F0F-3164696D7BBA}" type="presParOf" srcId="{F0CB393A-83C3-45A6-B213-C113CAEA447E}" destId="{4ECE30F6-9AF0-4C90-8B61-784FB52FD357}" srcOrd="2" destOrd="0" presId="urn:microsoft.com/office/officeart/2008/layout/TitlePictureLineup"/>
    <dgm:cxn modelId="{EE18FE1B-4EC7-4D31-BB5C-36D0B67F7BF5}" type="presParOf" srcId="{4ECE30F6-9AF0-4C90-8B61-784FB52FD357}" destId="{6B212582-67EE-4568-8EAD-BD84231EF828}" srcOrd="0" destOrd="0" presId="urn:microsoft.com/office/officeart/2008/layout/TitlePictureLineup"/>
    <dgm:cxn modelId="{8007BB03-555C-4936-8BA0-DD960EF433BE}" type="presParOf" srcId="{4ECE30F6-9AF0-4C90-8B61-784FB52FD357}" destId="{9A9755E1-3AC6-4CE6-A195-D09B5ED7DCB1}" srcOrd="1" destOrd="0" presId="urn:microsoft.com/office/officeart/2008/layout/TitlePictureLineup"/>
    <dgm:cxn modelId="{0E50689E-BF0C-4FED-9ED3-2D413CCD4282}" type="presParOf" srcId="{4ECE30F6-9AF0-4C90-8B61-784FB52FD357}" destId="{1F00845B-384B-4651-B023-81AF631542CA}" srcOrd="2" destOrd="0" presId="urn:microsoft.com/office/officeart/2008/layout/TitlePictureLineup"/>
    <dgm:cxn modelId="{56B3C829-CB22-4217-BDBA-FDB3DDB8F117}" type="presParOf" srcId="{4ECE30F6-9AF0-4C90-8B61-784FB52FD357}" destId="{A349E8D4-0978-4EB6-A0D0-3AB82BC9D1ED}" srcOrd="3" destOrd="0" presId="urn:microsoft.com/office/officeart/2008/layout/TitlePictureLineup"/>
    <dgm:cxn modelId="{5D2687D5-6A60-42F9-84E4-30503A49534D}" type="presParOf" srcId="{F0CB393A-83C3-45A6-B213-C113CAEA447E}" destId="{5DCC2DB8-1F28-4235-8BD0-B0CEBAACA113}" srcOrd="3" destOrd="0" presId="urn:microsoft.com/office/officeart/2008/layout/TitlePictureLineup"/>
    <dgm:cxn modelId="{62728A36-3FC6-4D17-8679-50A58B21A260}" type="presParOf" srcId="{F0CB393A-83C3-45A6-B213-C113CAEA447E}" destId="{A5C037A5-C4CA-42E3-9F12-A907E7634FEA}" srcOrd="4" destOrd="0" presId="urn:microsoft.com/office/officeart/2008/layout/TitlePictureLineup"/>
    <dgm:cxn modelId="{3A6055F2-FF04-4F91-AA2D-B9C465B92650}" type="presParOf" srcId="{A5C037A5-C4CA-42E3-9F12-A907E7634FEA}" destId="{4FF6E91F-5947-4E2E-9064-5000E7EB8CDB}" srcOrd="0" destOrd="0" presId="urn:microsoft.com/office/officeart/2008/layout/TitlePictureLineup"/>
    <dgm:cxn modelId="{3D287EAE-D806-48AA-95F7-19DFE45A100D}" type="presParOf" srcId="{A5C037A5-C4CA-42E3-9F12-A907E7634FEA}" destId="{6DA0E245-E188-4072-8F6E-976439E8CA18}" srcOrd="1" destOrd="0" presId="urn:microsoft.com/office/officeart/2008/layout/TitlePictureLineup"/>
    <dgm:cxn modelId="{0DB7B852-B6A4-4177-BD88-D41E46E8F300}" type="presParOf" srcId="{A5C037A5-C4CA-42E3-9F12-A907E7634FEA}" destId="{EBF2AD58-C028-4336-B2C0-2C0FB4584985}" srcOrd="2" destOrd="0" presId="urn:microsoft.com/office/officeart/2008/layout/TitlePictureLineup"/>
    <dgm:cxn modelId="{C80A5D34-74AF-4CBE-8FC9-84336AFA0C00}" type="presParOf" srcId="{A5C037A5-C4CA-42E3-9F12-A907E7634FEA}" destId="{55DFD332-AFFB-44FB-8FE5-67F3124C0320}" srcOrd="3" destOrd="0" presId="urn:microsoft.com/office/officeart/2008/layout/TitlePictureLineup"/>
    <dgm:cxn modelId="{DB0DC4ED-7E57-4C67-9556-1C1F15DC04E6}" type="presParOf" srcId="{F0CB393A-83C3-45A6-B213-C113CAEA447E}" destId="{77CCE856-895D-4412-B9F9-5D54EF7F3D44}" srcOrd="5" destOrd="0" presId="urn:microsoft.com/office/officeart/2008/layout/TitlePictureLineup"/>
    <dgm:cxn modelId="{E83D9002-B145-41B1-AC6A-F60C2912DE5E}" type="presParOf" srcId="{F0CB393A-83C3-45A6-B213-C113CAEA447E}" destId="{F6722C45-4984-4EF7-BD72-FC13D471D7D4}" srcOrd="6" destOrd="0" presId="urn:microsoft.com/office/officeart/2008/layout/TitlePictureLineup"/>
    <dgm:cxn modelId="{34304182-9C2B-4ADB-BB1E-B8B3B5969669}" type="presParOf" srcId="{F6722C45-4984-4EF7-BD72-FC13D471D7D4}" destId="{283609B2-BE91-40B1-A367-13C596C99AC4}" srcOrd="0" destOrd="0" presId="urn:microsoft.com/office/officeart/2008/layout/TitlePictureLineup"/>
    <dgm:cxn modelId="{F8738577-2C9B-4409-98CB-5A6A70C5015D}" type="presParOf" srcId="{F6722C45-4984-4EF7-BD72-FC13D471D7D4}" destId="{68C6FED5-1BC3-4F6D-8D94-4B7E40003854}" srcOrd="1" destOrd="0" presId="urn:microsoft.com/office/officeart/2008/layout/TitlePictureLineup"/>
    <dgm:cxn modelId="{009F5C17-B3DA-4906-A33A-3C1289182522}" type="presParOf" srcId="{F6722C45-4984-4EF7-BD72-FC13D471D7D4}" destId="{1E390746-0546-43F9-9335-90A3B7E32861}" srcOrd="2" destOrd="0" presId="urn:microsoft.com/office/officeart/2008/layout/TitlePictureLineup"/>
    <dgm:cxn modelId="{4FB0B28C-71AE-4D25-BE74-38EC322FBF03}" type="presParOf" srcId="{F6722C45-4984-4EF7-BD72-FC13D471D7D4}" destId="{4F72B803-0EC2-45C7-B5D1-E812F143B52A}" srcOrd="3" destOrd="0" presId="urn:microsoft.com/office/officeart/2008/layout/TitlePictureLineup"/>
    <dgm:cxn modelId="{EB47B709-71A5-43EB-A27C-86646BB723C8}" type="presParOf" srcId="{F0CB393A-83C3-45A6-B213-C113CAEA447E}" destId="{27C2B6E9-6D0D-40E2-8C16-DFB19F557D33}" srcOrd="7" destOrd="0" presId="urn:microsoft.com/office/officeart/2008/layout/TitlePictureLineup"/>
    <dgm:cxn modelId="{9F78AFA8-53C8-4A67-9C48-8043E042CEFC}" type="presParOf" srcId="{F0CB393A-83C3-45A6-B213-C113CAEA447E}" destId="{92B27C84-1A03-4AE5-B3B0-EC1DA580BC5E}" srcOrd="8" destOrd="0" presId="urn:microsoft.com/office/officeart/2008/layout/TitlePictureLineup"/>
    <dgm:cxn modelId="{E9D03A73-677E-440F-8125-E1E874E96AB8}" type="presParOf" srcId="{92B27C84-1A03-4AE5-B3B0-EC1DA580BC5E}" destId="{23BEED30-C31E-4199-B508-8D09C5FA8F31}" srcOrd="0" destOrd="0" presId="urn:microsoft.com/office/officeart/2008/layout/TitlePictureLineup"/>
    <dgm:cxn modelId="{92DADDF7-0458-4183-8DA6-A13FA19769AA}" type="presParOf" srcId="{92B27C84-1A03-4AE5-B3B0-EC1DA580BC5E}" destId="{404F63DA-F742-4482-B07F-F527F4D0C861}" srcOrd="1" destOrd="0" presId="urn:microsoft.com/office/officeart/2008/layout/TitlePictureLineup"/>
    <dgm:cxn modelId="{8A365FD9-618B-46AB-B8E3-B6BCC6AB7AF5}" type="presParOf" srcId="{92B27C84-1A03-4AE5-B3B0-EC1DA580BC5E}" destId="{2560A839-A0C2-4BD6-8D03-0D39D97728C4}" srcOrd="2" destOrd="0" presId="urn:microsoft.com/office/officeart/2008/layout/TitlePictureLineup"/>
    <dgm:cxn modelId="{24261D5D-7C9A-4158-AE26-92A05FE70DD1}" type="presParOf" srcId="{92B27C84-1A03-4AE5-B3B0-EC1DA580BC5E}" destId="{BA791638-768A-4648-A50D-99D206731B63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34B1AA-F882-4AD2-A3E9-C92E763DB75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843E7C8-3810-4765-9016-402A26CEE232}">
      <dgm:prSet phldrT="[Text]"/>
      <dgm:spPr>
        <a:solidFill>
          <a:srgbClr val="5F316C"/>
        </a:solidFill>
      </dgm:spPr>
      <dgm:t>
        <a:bodyPr/>
        <a:lstStyle/>
        <a:p>
          <a:r>
            <a:rPr lang="en-AU" dirty="0"/>
            <a:t>Plan across devices </a:t>
          </a:r>
        </a:p>
      </dgm:t>
    </dgm:pt>
    <dgm:pt modelId="{A01E306B-3A19-4508-8D2D-73C56F90D678}" type="parTrans" cxnId="{E7F6ED9E-535C-444D-8892-0E57C3058D31}">
      <dgm:prSet/>
      <dgm:spPr/>
      <dgm:t>
        <a:bodyPr/>
        <a:lstStyle/>
        <a:p>
          <a:endParaRPr lang="en-AU"/>
        </a:p>
      </dgm:t>
    </dgm:pt>
    <dgm:pt modelId="{9C880CBD-3598-4AE3-A22A-3C5810BED323}" type="sibTrans" cxnId="{E7F6ED9E-535C-444D-8892-0E57C3058D31}">
      <dgm:prSet/>
      <dgm:spPr/>
      <dgm:t>
        <a:bodyPr/>
        <a:lstStyle/>
        <a:p>
          <a:endParaRPr lang="en-AU"/>
        </a:p>
      </dgm:t>
    </dgm:pt>
    <dgm:pt modelId="{9840D335-9B6D-4A33-AB5D-6E59C087F16E}">
      <dgm:prSet phldrT="[Text]"/>
      <dgm:spPr>
        <a:solidFill>
          <a:srgbClr val="462724"/>
        </a:solidFill>
        <a:ln>
          <a:solidFill>
            <a:srgbClr val="462724"/>
          </a:solidFill>
        </a:ln>
      </dgm:spPr>
      <dgm:t>
        <a:bodyPr/>
        <a:lstStyle/>
        <a:p>
          <a:r>
            <a:rPr lang="en-AU" dirty="0"/>
            <a:t>Get the right colour palette &amp; sizes</a:t>
          </a:r>
        </a:p>
      </dgm:t>
    </dgm:pt>
    <dgm:pt modelId="{7FAE24E8-50A0-4D7B-A409-0779677E81A4}" type="parTrans" cxnId="{17BE2188-5E26-429B-B8DC-F5566D6D449E}">
      <dgm:prSet/>
      <dgm:spPr/>
      <dgm:t>
        <a:bodyPr/>
        <a:lstStyle/>
        <a:p>
          <a:endParaRPr lang="en-AU"/>
        </a:p>
      </dgm:t>
    </dgm:pt>
    <dgm:pt modelId="{4E190DCE-03AA-4536-8887-F0B17C99A776}" type="sibTrans" cxnId="{17BE2188-5E26-429B-B8DC-F5566D6D449E}">
      <dgm:prSet/>
      <dgm:spPr/>
      <dgm:t>
        <a:bodyPr/>
        <a:lstStyle/>
        <a:p>
          <a:endParaRPr lang="en-AU"/>
        </a:p>
      </dgm:t>
    </dgm:pt>
    <dgm:pt modelId="{0334FF7C-EAA0-46FE-AD45-C7072D2204DB}">
      <dgm:prSet phldrT="[Text]"/>
      <dgm:spPr>
        <a:solidFill>
          <a:srgbClr val="39BB9D"/>
        </a:solidFill>
      </dgm:spPr>
      <dgm:t>
        <a:bodyPr/>
        <a:lstStyle/>
        <a:p>
          <a:r>
            <a:rPr lang="en-AU" dirty="0"/>
            <a:t>Test, test, test user journey</a:t>
          </a:r>
        </a:p>
      </dgm:t>
    </dgm:pt>
    <dgm:pt modelId="{45615CC5-3102-4BE9-A9EF-046EA0120943}" type="parTrans" cxnId="{8D6770F4-2669-43B8-B66E-6C41C396C2F9}">
      <dgm:prSet/>
      <dgm:spPr/>
      <dgm:t>
        <a:bodyPr/>
        <a:lstStyle/>
        <a:p>
          <a:endParaRPr lang="en-AU"/>
        </a:p>
      </dgm:t>
    </dgm:pt>
    <dgm:pt modelId="{4D45FC87-6E1E-4982-8B86-80B05D69BC5A}" type="sibTrans" cxnId="{8D6770F4-2669-43B8-B66E-6C41C396C2F9}">
      <dgm:prSet/>
      <dgm:spPr/>
      <dgm:t>
        <a:bodyPr/>
        <a:lstStyle/>
        <a:p>
          <a:endParaRPr lang="en-AU"/>
        </a:p>
      </dgm:t>
    </dgm:pt>
    <dgm:pt modelId="{87CC0405-14B9-469A-BA75-CBC600078AC9}">
      <dgm:prSet phldrT="[Text]"/>
      <dgm:spPr>
        <a:solidFill>
          <a:srgbClr val="FFCD5B"/>
        </a:solidFill>
      </dgm:spPr>
      <dgm:t>
        <a:bodyPr/>
        <a:lstStyle/>
        <a:p>
          <a:r>
            <a:rPr lang="en-AU" dirty="0">
              <a:solidFill>
                <a:srgbClr val="462724"/>
              </a:solidFill>
            </a:rPr>
            <a:t>Start small </a:t>
          </a:r>
        </a:p>
      </dgm:t>
    </dgm:pt>
    <dgm:pt modelId="{AFEEA558-8C4A-44CE-B2A3-DC27106BA83C}" type="parTrans" cxnId="{29FD58FD-206A-4957-B1E1-72DC73FEF87E}">
      <dgm:prSet/>
      <dgm:spPr/>
      <dgm:t>
        <a:bodyPr/>
        <a:lstStyle/>
        <a:p>
          <a:endParaRPr lang="en-AU"/>
        </a:p>
      </dgm:t>
    </dgm:pt>
    <dgm:pt modelId="{3C8EBD16-5C78-4F37-BB8B-E000E4E270FC}" type="sibTrans" cxnId="{29FD58FD-206A-4957-B1E1-72DC73FEF87E}">
      <dgm:prSet/>
      <dgm:spPr/>
      <dgm:t>
        <a:bodyPr/>
        <a:lstStyle/>
        <a:p>
          <a:endParaRPr lang="en-AU"/>
        </a:p>
      </dgm:t>
    </dgm:pt>
    <dgm:pt modelId="{9DA1B22D-20A8-4C96-B935-500F26CA95FB}" type="pres">
      <dgm:prSet presAssocID="{E834B1AA-F882-4AD2-A3E9-C92E763DB751}" presName="diagram" presStyleCnt="0">
        <dgm:presLayoutVars>
          <dgm:dir/>
          <dgm:resizeHandles val="exact"/>
        </dgm:presLayoutVars>
      </dgm:prSet>
      <dgm:spPr/>
    </dgm:pt>
    <dgm:pt modelId="{1450E580-6DFA-4CF9-8762-139B4CD80A72}" type="pres">
      <dgm:prSet presAssocID="{9840D335-9B6D-4A33-AB5D-6E59C087F16E}" presName="node" presStyleLbl="node1" presStyleIdx="0" presStyleCnt="4">
        <dgm:presLayoutVars>
          <dgm:bulletEnabled val="1"/>
        </dgm:presLayoutVars>
      </dgm:prSet>
      <dgm:spPr/>
    </dgm:pt>
    <dgm:pt modelId="{471B8242-ACBF-4BCA-AE6A-0E5BB76BC47C}" type="pres">
      <dgm:prSet presAssocID="{4E190DCE-03AA-4536-8887-F0B17C99A776}" presName="sibTrans" presStyleCnt="0"/>
      <dgm:spPr/>
    </dgm:pt>
    <dgm:pt modelId="{82C1FEA8-465A-4585-B185-5F3DA7ECCFD6}" type="pres">
      <dgm:prSet presAssocID="{0334FF7C-EAA0-46FE-AD45-C7072D2204DB}" presName="node" presStyleLbl="node1" presStyleIdx="1" presStyleCnt="4">
        <dgm:presLayoutVars>
          <dgm:bulletEnabled val="1"/>
        </dgm:presLayoutVars>
      </dgm:prSet>
      <dgm:spPr/>
    </dgm:pt>
    <dgm:pt modelId="{61BF50AE-4803-47ED-949F-AA83C52B076E}" type="pres">
      <dgm:prSet presAssocID="{4D45FC87-6E1E-4982-8B86-80B05D69BC5A}" presName="sibTrans" presStyleCnt="0"/>
      <dgm:spPr/>
    </dgm:pt>
    <dgm:pt modelId="{972D78AD-AAE2-45B3-B8C1-3FD23D7F51A9}" type="pres">
      <dgm:prSet presAssocID="{3843E7C8-3810-4765-9016-402A26CEE232}" presName="node" presStyleLbl="node1" presStyleIdx="2" presStyleCnt="4">
        <dgm:presLayoutVars>
          <dgm:bulletEnabled val="1"/>
        </dgm:presLayoutVars>
      </dgm:prSet>
      <dgm:spPr/>
    </dgm:pt>
    <dgm:pt modelId="{7F54CBF5-D67B-4467-B25F-0D021CF80807}" type="pres">
      <dgm:prSet presAssocID="{9C880CBD-3598-4AE3-A22A-3C5810BED323}" presName="sibTrans" presStyleCnt="0"/>
      <dgm:spPr/>
    </dgm:pt>
    <dgm:pt modelId="{4F721067-01DB-4958-AC84-32781B716971}" type="pres">
      <dgm:prSet presAssocID="{87CC0405-14B9-469A-BA75-CBC600078AC9}" presName="node" presStyleLbl="node1" presStyleIdx="3" presStyleCnt="4">
        <dgm:presLayoutVars>
          <dgm:bulletEnabled val="1"/>
        </dgm:presLayoutVars>
      </dgm:prSet>
      <dgm:spPr/>
    </dgm:pt>
  </dgm:ptLst>
  <dgm:cxnLst>
    <dgm:cxn modelId="{A1981526-B48E-4007-9CB8-D55BB5E900D3}" type="presOf" srcId="{9840D335-9B6D-4A33-AB5D-6E59C087F16E}" destId="{1450E580-6DFA-4CF9-8762-139B4CD80A72}" srcOrd="0" destOrd="0" presId="urn:microsoft.com/office/officeart/2005/8/layout/default"/>
    <dgm:cxn modelId="{CBEEF52B-B525-401B-B55A-AA2063151F02}" type="presOf" srcId="{3843E7C8-3810-4765-9016-402A26CEE232}" destId="{972D78AD-AAE2-45B3-B8C1-3FD23D7F51A9}" srcOrd="0" destOrd="0" presId="urn:microsoft.com/office/officeart/2005/8/layout/default"/>
    <dgm:cxn modelId="{D4DA4C5C-4034-4A9C-B198-8C3D2E1F7E60}" type="presOf" srcId="{E834B1AA-F882-4AD2-A3E9-C92E763DB751}" destId="{9DA1B22D-20A8-4C96-B935-500F26CA95FB}" srcOrd="0" destOrd="0" presId="urn:microsoft.com/office/officeart/2005/8/layout/default"/>
    <dgm:cxn modelId="{17BE2188-5E26-429B-B8DC-F5566D6D449E}" srcId="{E834B1AA-F882-4AD2-A3E9-C92E763DB751}" destId="{9840D335-9B6D-4A33-AB5D-6E59C087F16E}" srcOrd="0" destOrd="0" parTransId="{7FAE24E8-50A0-4D7B-A409-0779677E81A4}" sibTransId="{4E190DCE-03AA-4536-8887-F0B17C99A776}"/>
    <dgm:cxn modelId="{E7F6ED9E-535C-444D-8892-0E57C3058D31}" srcId="{E834B1AA-F882-4AD2-A3E9-C92E763DB751}" destId="{3843E7C8-3810-4765-9016-402A26CEE232}" srcOrd="2" destOrd="0" parTransId="{A01E306B-3A19-4508-8D2D-73C56F90D678}" sibTransId="{9C880CBD-3598-4AE3-A22A-3C5810BED323}"/>
    <dgm:cxn modelId="{8D6770F4-2669-43B8-B66E-6C41C396C2F9}" srcId="{E834B1AA-F882-4AD2-A3E9-C92E763DB751}" destId="{0334FF7C-EAA0-46FE-AD45-C7072D2204DB}" srcOrd="1" destOrd="0" parTransId="{45615CC5-3102-4BE9-A9EF-046EA0120943}" sibTransId="{4D45FC87-6E1E-4982-8B86-80B05D69BC5A}"/>
    <dgm:cxn modelId="{4371E4F6-2AD0-4A5C-988D-86AE875AEF82}" type="presOf" srcId="{0334FF7C-EAA0-46FE-AD45-C7072D2204DB}" destId="{82C1FEA8-465A-4585-B185-5F3DA7ECCFD6}" srcOrd="0" destOrd="0" presId="urn:microsoft.com/office/officeart/2005/8/layout/default"/>
    <dgm:cxn modelId="{55180FFD-DFFF-41D2-AEB9-8086F5ED66DE}" type="presOf" srcId="{87CC0405-14B9-469A-BA75-CBC600078AC9}" destId="{4F721067-01DB-4958-AC84-32781B716971}" srcOrd="0" destOrd="0" presId="urn:microsoft.com/office/officeart/2005/8/layout/default"/>
    <dgm:cxn modelId="{29FD58FD-206A-4957-B1E1-72DC73FEF87E}" srcId="{E834B1AA-F882-4AD2-A3E9-C92E763DB751}" destId="{87CC0405-14B9-469A-BA75-CBC600078AC9}" srcOrd="3" destOrd="0" parTransId="{AFEEA558-8C4A-44CE-B2A3-DC27106BA83C}" sibTransId="{3C8EBD16-5C78-4F37-BB8B-E000E4E270FC}"/>
    <dgm:cxn modelId="{FA966A5B-896F-4EB0-8733-4D8FB3C4D742}" type="presParOf" srcId="{9DA1B22D-20A8-4C96-B935-500F26CA95FB}" destId="{1450E580-6DFA-4CF9-8762-139B4CD80A72}" srcOrd="0" destOrd="0" presId="urn:microsoft.com/office/officeart/2005/8/layout/default"/>
    <dgm:cxn modelId="{7C870851-85EE-46CD-8091-5E32F0F5B1A7}" type="presParOf" srcId="{9DA1B22D-20A8-4C96-B935-500F26CA95FB}" destId="{471B8242-ACBF-4BCA-AE6A-0E5BB76BC47C}" srcOrd="1" destOrd="0" presId="urn:microsoft.com/office/officeart/2005/8/layout/default"/>
    <dgm:cxn modelId="{3205CCC6-BDE2-44A6-A61D-4F79F0EEAC23}" type="presParOf" srcId="{9DA1B22D-20A8-4C96-B935-500F26CA95FB}" destId="{82C1FEA8-465A-4585-B185-5F3DA7ECCFD6}" srcOrd="2" destOrd="0" presId="urn:microsoft.com/office/officeart/2005/8/layout/default"/>
    <dgm:cxn modelId="{7E2FC16D-FF12-45E9-8347-E4AB0E497B29}" type="presParOf" srcId="{9DA1B22D-20A8-4C96-B935-500F26CA95FB}" destId="{61BF50AE-4803-47ED-949F-AA83C52B076E}" srcOrd="3" destOrd="0" presId="urn:microsoft.com/office/officeart/2005/8/layout/default"/>
    <dgm:cxn modelId="{452BF4E7-53C7-480C-998E-58A242936180}" type="presParOf" srcId="{9DA1B22D-20A8-4C96-B935-500F26CA95FB}" destId="{972D78AD-AAE2-45B3-B8C1-3FD23D7F51A9}" srcOrd="4" destOrd="0" presId="urn:microsoft.com/office/officeart/2005/8/layout/default"/>
    <dgm:cxn modelId="{85BD157C-D222-4D43-AE01-0F72BEAD06A2}" type="presParOf" srcId="{9DA1B22D-20A8-4C96-B935-500F26CA95FB}" destId="{7F54CBF5-D67B-4467-B25F-0D021CF80807}" srcOrd="5" destOrd="0" presId="urn:microsoft.com/office/officeart/2005/8/layout/default"/>
    <dgm:cxn modelId="{4D652E63-27EF-4C1C-8619-449EEE34BB8C}" type="presParOf" srcId="{9DA1B22D-20A8-4C96-B935-500F26CA95FB}" destId="{4F721067-01DB-4958-AC84-32781B71697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D430EA-5835-4941-85C2-B9A0B8064AF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13523D4-56B3-444E-9E1E-307B6F72C50B}">
      <dgm:prSet phldrT="[Text]"/>
      <dgm:spPr>
        <a:solidFill>
          <a:srgbClr val="F0F7E8"/>
        </a:solidFill>
      </dgm:spPr>
      <dgm:t>
        <a:bodyPr/>
        <a:lstStyle/>
        <a:p>
          <a:r>
            <a:rPr lang="en-AU" dirty="0">
              <a:solidFill>
                <a:srgbClr val="462724"/>
              </a:solidFill>
            </a:rPr>
            <a:t>Time-box everything (sprints!)</a:t>
          </a:r>
        </a:p>
      </dgm:t>
    </dgm:pt>
    <dgm:pt modelId="{2AC1352C-C507-4333-B1F7-B59AC2A9591D}" type="parTrans" cxnId="{DE87C706-EDB4-4501-B82E-6F4905860B50}">
      <dgm:prSet/>
      <dgm:spPr/>
      <dgm:t>
        <a:bodyPr/>
        <a:lstStyle/>
        <a:p>
          <a:endParaRPr lang="en-AU"/>
        </a:p>
      </dgm:t>
    </dgm:pt>
    <dgm:pt modelId="{4314ACC3-B9FC-42E1-9E16-ED8EDC7F6B94}" type="sibTrans" cxnId="{DE87C706-EDB4-4501-B82E-6F4905860B50}">
      <dgm:prSet/>
      <dgm:spPr/>
      <dgm:t>
        <a:bodyPr/>
        <a:lstStyle/>
        <a:p>
          <a:endParaRPr lang="en-AU"/>
        </a:p>
      </dgm:t>
    </dgm:pt>
    <dgm:pt modelId="{E2ECFBE4-6C73-4895-808B-FF1B96AD462C}">
      <dgm:prSet/>
      <dgm:spPr>
        <a:solidFill>
          <a:srgbClr val="F0F7E8"/>
        </a:solidFill>
      </dgm:spPr>
      <dgm:t>
        <a:bodyPr/>
        <a:lstStyle/>
        <a:p>
          <a:r>
            <a:rPr lang="en-AU" dirty="0">
              <a:solidFill>
                <a:srgbClr val="462724"/>
              </a:solidFill>
            </a:rPr>
            <a:t>Test with users early and often – don’t wait for a final product</a:t>
          </a:r>
        </a:p>
      </dgm:t>
    </dgm:pt>
    <dgm:pt modelId="{43BD2329-C103-4869-86E1-0E5925646AD7}" type="parTrans" cxnId="{FD955EAD-07E5-4CC4-803E-E389C80442D5}">
      <dgm:prSet/>
      <dgm:spPr/>
      <dgm:t>
        <a:bodyPr/>
        <a:lstStyle/>
        <a:p>
          <a:endParaRPr lang="en-AU"/>
        </a:p>
      </dgm:t>
    </dgm:pt>
    <dgm:pt modelId="{50817AE8-D485-4A28-AD94-FF38F2720D52}" type="sibTrans" cxnId="{FD955EAD-07E5-4CC4-803E-E389C80442D5}">
      <dgm:prSet/>
      <dgm:spPr/>
      <dgm:t>
        <a:bodyPr/>
        <a:lstStyle/>
        <a:p>
          <a:endParaRPr lang="en-AU"/>
        </a:p>
      </dgm:t>
    </dgm:pt>
    <dgm:pt modelId="{4DC54CB2-F751-45F8-942F-1A000C320E19}">
      <dgm:prSet phldrT="[Text]"/>
      <dgm:spPr>
        <a:solidFill>
          <a:srgbClr val="F0F7E8"/>
        </a:solidFill>
      </dgm:spPr>
      <dgm:t>
        <a:bodyPr/>
        <a:lstStyle/>
        <a:p>
          <a:r>
            <a:rPr lang="en-AU" dirty="0">
              <a:solidFill>
                <a:srgbClr val="462724"/>
              </a:solidFill>
            </a:rPr>
            <a:t>Do desktop research – but test in the real world </a:t>
          </a:r>
        </a:p>
      </dgm:t>
    </dgm:pt>
    <dgm:pt modelId="{FB6963CA-0EB0-4782-9F2E-D1DF98B4F82F}" type="parTrans" cxnId="{6F9A0D82-DC12-42B9-8718-9CAC90C801F2}">
      <dgm:prSet/>
      <dgm:spPr/>
      <dgm:t>
        <a:bodyPr/>
        <a:lstStyle/>
        <a:p>
          <a:endParaRPr lang="en-AU"/>
        </a:p>
      </dgm:t>
    </dgm:pt>
    <dgm:pt modelId="{B05068EE-4D2C-4D5E-8A97-B5AB7D752651}" type="sibTrans" cxnId="{6F9A0D82-DC12-42B9-8718-9CAC90C801F2}">
      <dgm:prSet/>
      <dgm:spPr/>
      <dgm:t>
        <a:bodyPr/>
        <a:lstStyle/>
        <a:p>
          <a:endParaRPr lang="en-AU"/>
        </a:p>
      </dgm:t>
    </dgm:pt>
    <dgm:pt modelId="{32AEB1B4-C255-461A-BF8C-3F40375AEC2A}">
      <dgm:prSet phldrT="[Text]"/>
      <dgm:spPr>
        <a:solidFill>
          <a:srgbClr val="F0F7E8"/>
        </a:solidFill>
      </dgm:spPr>
      <dgm:t>
        <a:bodyPr/>
        <a:lstStyle/>
        <a:p>
          <a:r>
            <a:rPr lang="en-AU" dirty="0">
              <a:solidFill>
                <a:srgbClr val="462724"/>
              </a:solidFill>
            </a:rPr>
            <a:t>Prioritise user experience over fancy features </a:t>
          </a:r>
        </a:p>
      </dgm:t>
    </dgm:pt>
    <dgm:pt modelId="{FC4DAB9E-4317-4D21-B312-8D3C7A48D092}" type="parTrans" cxnId="{A6B9CFA5-ADBF-4963-B43C-31D9BBD9CB33}">
      <dgm:prSet/>
      <dgm:spPr/>
      <dgm:t>
        <a:bodyPr/>
        <a:lstStyle/>
        <a:p>
          <a:endParaRPr lang="en-AU"/>
        </a:p>
      </dgm:t>
    </dgm:pt>
    <dgm:pt modelId="{AAECF3C4-295F-41CB-ACD1-AD9D482BC5E6}" type="sibTrans" cxnId="{A6B9CFA5-ADBF-4963-B43C-31D9BBD9CB33}">
      <dgm:prSet/>
      <dgm:spPr/>
      <dgm:t>
        <a:bodyPr/>
        <a:lstStyle/>
        <a:p>
          <a:endParaRPr lang="en-AU"/>
        </a:p>
      </dgm:t>
    </dgm:pt>
    <dgm:pt modelId="{C09750D4-4269-43B8-AE54-0C9057D8ADC1}">
      <dgm:prSet/>
      <dgm:spPr>
        <a:solidFill>
          <a:srgbClr val="F0F7E8"/>
        </a:solidFill>
      </dgm:spPr>
      <dgm:t>
        <a:bodyPr/>
        <a:lstStyle/>
        <a:p>
          <a:r>
            <a:rPr lang="en-AU" dirty="0">
              <a:solidFill>
                <a:srgbClr val="462724"/>
              </a:solidFill>
            </a:rPr>
            <a:t>Keep it playful! </a:t>
          </a:r>
        </a:p>
      </dgm:t>
    </dgm:pt>
    <dgm:pt modelId="{BD0FBD44-1932-4727-93BA-348E458C8F40}" type="parTrans" cxnId="{A13FBB06-DAA2-4EA0-BFAA-727EB2A2F687}">
      <dgm:prSet/>
      <dgm:spPr/>
      <dgm:t>
        <a:bodyPr/>
        <a:lstStyle/>
        <a:p>
          <a:endParaRPr lang="en-AU"/>
        </a:p>
      </dgm:t>
    </dgm:pt>
    <dgm:pt modelId="{9C07AF00-FE05-46D5-96F4-A4603AD939A6}" type="sibTrans" cxnId="{A13FBB06-DAA2-4EA0-BFAA-727EB2A2F687}">
      <dgm:prSet/>
      <dgm:spPr/>
      <dgm:t>
        <a:bodyPr/>
        <a:lstStyle/>
        <a:p>
          <a:endParaRPr lang="en-AU"/>
        </a:p>
      </dgm:t>
    </dgm:pt>
    <dgm:pt modelId="{3EE1EC4D-5411-47AB-B68D-750A05439BF9}" type="pres">
      <dgm:prSet presAssocID="{DDD430EA-5835-4941-85C2-B9A0B8064AFD}" presName="diagram" presStyleCnt="0">
        <dgm:presLayoutVars>
          <dgm:dir/>
          <dgm:resizeHandles val="exact"/>
        </dgm:presLayoutVars>
      </dgm:prSet>
      <dgm:spPr/>
    </dgm:pt>
    <dgm:pt modelId="{75273080-8907-4CAD-A7D5-49935346B01A}" type="pres">
      <dgm:prSet presAssocID="{313523D4-56B3-444E-9E1E-307B6F72C50B}" presName="node" presStyleLbl="node1" presStyleIdx="0" presStyleCnt="5">
        <dgm:presLayoutVars>
          <dgm:bulletEnabled val="1"/>
        </dgm:presLayoutVars>
      </dgm:prSet>
      <dgm:spPr/>
    </dgm:pt>
    <dgm:pt modelId="{BEF63EB4-8461-4EF3-9D8F-9C357F11B406}" type="pres">
      <dgm:prSet presAssocID="{4314ACC3-B9FC-42E1-9E16-ED8EDC7F6B94}" presName="sibTrans" presStyleCnt="0"/>
      <dgm:spPr/>
    </dgm:pt>
    <dgm:pt modelId="{C5F6DE14-285D-4DA1-999A-20AC6502741E}" type="pres">
      <dgm:prSet presAssocID="{4DC54CB2-F751-45F8-942F-1A000C320E19}" presName="node" presStyleLbl="node1" presStyleIdx="1" presStyleCnt="5">
        <dgm:presLayoutVars>
          <dgm:bulletEnabled val="1"/>
        </dgm:presLayoutVars>
      </dgm:prSet>
      <dgm:spPr/>
    </dgm:pt>
    <dgm:pt modelId="{854CACE7-2030-434B-9EE1-13C408682DE9}" type="pres">
      <dgm:prSet presAssocID="{B05068EE-4D2C-4D5E-8A97-B5AB7D752651}" presName="sibTrans" presStyleCnt="0"/>
      <dgm:spPr/>
    </dgm:pt>
    <dgm:pt modelId="{728324DF-D549-4A80-89BD-5EEC20F749C9}" type="pres">
      <dgm:prSet presAssocID="{32AEB1B4-C255-461A-BF8C-3F40375AEC2A}" presName="node" presStyleLbl="node1" presStyleIdx="2" presStyleCnt="5">
        <dgm:presLayoutVars>
          <dgm:bulletEnabled val="1"/>
        </dgm:presLayoutVars>
      </dgm:prSet>
      <dgm:spPr/>
    </dgm:pt>
    <dgm:pt modelId="{5836B10B-80BA-4652-B1D2-36A8EC851AD5}" type="pres">
      <dgm:prSet presAssocID="{AAECF3C4-295F-41CB-ACD1-AD9D482BC5E6}" presName="sibTrans" presStyleCnt="0"/>
      <dgm:spPr/>
    </dgm:pt>
    <dgm:pt modelId="{05F08B5C-7527-4C37-A449-E887ABBDF78F}" type="pres">
      <dgm:prSet presAssocID="{E2ECFBE4-6C73-4895-808B-FF1B96AD462C}" presName="node" presStyleLbl="node1" presStyleIdx="3" presStyleCnt="5">
        <dgm:presLayoutVars>
          <dgm:bulletEnabled val="1"/>
        </dgm:presLayoutVars>
      </dgm:prSet>
      <dgm:spPr/>
    </dgm:pt>
    <dgm:pt modelId="{60E54CEB-6756-4934-A020-36FE8A0FE967}" type="pres">
      <dgm:prSet presAssocID="{50817AE8-D485-4A28-AD94-FF38F2720D52}" presName="sibTrans" presStyleCnt="0"/>
      <dgm:spPr/>
    </dgm:pt>
    <dgm:pt modelId="{99F10942-A89C-49E6-8F17-131DA85293A4}" type="pres">
      <dgm:prSet presAssocID="{C09750D4-4269-43B8-AE54-0C9057D8ADC1}" presName="node" presStyleLbl="node1" presStyleIdx="4" presStyleCnt="5">
        <dgm:presLayoutVars>
          <dgm:bulletEnabled val="1"/>
        </dgm:presLayoutVars>
      </dgm:prSet>
      <dgm:spPr/>
    </dgm:pt>
  </dgm:ptLst>
  <dgm:cxnLst>
    <dgm:cxn modelId="{A13FBB06-DAA2-4EA0-BFAA-727EB2A2F687}" srcId="{DDD430EA-5835-4941-85C2-B9A0B8064AFD}" destId="{C09750D4-4269-43B8-AE54-0C9057D8ADC1}" srcOrd="4" destOrd="0" parTransId="{BD0FBD44-1932-4727-93BA-348E458C8F40}" sibTransId="{9C07AF00-FE05-46D5-96F4-A4603AD939A6}"/>
    <dgm:cxn modelId="{DE87C706-EDB4-4501-B82E-6F4905860B50}" srcId="{DDD430EA-5835-4941-85C2-B9A0B8064AFD}" destId="{313523D4-56B3-444E-9E1E-307B6F72C50B}" srcOrd="0" destOrd="0" parTransId="{2AC1352C-C507-4333-B1F7-B59AC2A9591D}" sibTransId="{4314ACC3-B9FC-42E1-9E16-ED8EDC7F6B94}"/>
    <dgm:cxn modelId="{8F968336-1D72-48B9-8EDA-816C30C198CB}" type="presOf" srcId="{E2ECFBE4-6C73-4895-808B-FF1B96AD462C}" destId="{05F08B5C-7527-4C37-A449-E887ABBDF78F}" srcOrd="0" destOrd="0" presId="urn:microsoft.com/office/officeart/2005/8/layout/default"/>
    <dgm:cxn modelId="{2C846241-C812-4A10-9193-7FAF58350241}" type="presOf" srcId="{32AEB1B4-C255-461A-BF8C-3F40375AEC2A}" destId="{728324DF-D549-4A80-89BD-5EEC20F749C9}" srcOrd="0" destOrd="0" presId="urn:microsoft.com/office/officeart/2005/8/layout/default"/>
    <dgm:cxn modelId="{6F9A0D82-DC12-42B9-8718-9CAC90C801F2}" srcId="{DDD430EA-5835-4941-85C2-B9A0B8064AFD}" destId="{4DC54CB2-F751-45F8-942F-1A000C320E19}" srcOrd="1" destOrd="0" parTransId="{FB6963CA-0EB0-4782-9F2E-D1DF98B4F82F}" sibTransId="{B05068EE-4D2C-4D5E-8A97-B5AB7D752651}"/>
    <dgm:cxn modelId="{54D86E87-1C63-47F9-BB7C-52FF49E2C196}" type="presOf" srcId="{DDD430EA-5835-4941-85C2-B9A0B8064AFD}" destId="{3EE1EC4D-5411-47AB-B68D-750A05439BF9}" srcOrd="0" destOrd="0" presId="urn:microsoft.com/office/officeart/2005/8/layout/default"/>
    <dgm:cxn modelId="{926B568D-ADEB-468D-8CCB-E42C3914271B}" type="presOf" srcId="{313523D4-56B3-444E-9E1E-307B6F72C50B}" destId="{75273080-8907-4CAD-A7D5-49935346B01A}" srcOrd="0" destOrd="0" presId="urn:microsoft.com/office/officeart/2005/8/layout/default"/>
    <dgm:cxn modelId="{B843EB8F-E3E5-46F8-93A9-316698CCB85B}" type="presOf" srcId="{C09750D4-4269-43B8-AE54-0C9057D8ADC1}" destId="{99F10942-A89C-49E6-8F17-131DA85293A4}" srcOrd="0" destOrd="0" presId="urn:microsoft.com/office/officeart/2005/8/layout/default"/>
    <dgm:cxn modelId="{7AE3809E-ACCD-40AA-84E9-EB4199551082}" type="presOf" srcId="{4DC54CB2-F751-45F8-942F-1A000C320E19}" destId="{C5F6DE14-285D-4DA1-999A-20AC6502741E}" srcOrd="0" destOrd="0" presId="urn:microsoft.com/office/officeart/2005/8/layout/default"/>
    <dgm:cxn modelId="{A6B9CFA5-ADBF-4963-B43C-31D9BBD9CB33}" srcId="{DDD430EA-5835-4941-85C2-B9A0B8064AFD}" destId="{32AEB1B4-C255-461A-BF8C-3F40375AEC2A}" srcOrd="2" destOrd="0" parTransId="{FC4DAB9E-4317-4D21-B312-8D3C7A48D092}" sibTransId="{AAECF3C4-295F-41CB-ACD1-AD9D482BC5E6}"/>
    <dgm:cxn modelId="{FD955EAD-07E5-4CC4-803E-E389C80442D5}" srcId="{DDD430EA-5835-4941-85C2-B9A0B8064AFD}" destId="{E2ECFBE4-6C73-4895-808B-FF1B96AD462C}" srcOrd="3" destOrd="0" parTransId="{43BD2329-C103-4869-86E1-0E5925646AD7}" sibTransId="{50817AE8-D485-4A28-AD94-FF38F2720D52}"/>
    <dgm:cxn modelId="{0E8C8408-4CBB-4A93-B152-1ABB7DD8537D}" type="presParOf" srcId="{3EE1EC4D-5411-47AB-B68D-750A05439BF9}" destId="{75273080-8907-4CAD-A7D5-49935346B01A}" srcOrd="0" destOrd="0" presId="urn:microsoft.com/office/officeart/2005/8/layout/default"/>
    <dgm:cxn modelId="{76525589-1184-431D-A018-0BC5336807B5}" type="presParOf" srcId="{3EE1EC4D-5411-47AB-B68D-750A05439BF9}" destId="{BEF63EB4-8461-4EF3-9D8F-9C357F11B406}" srcOrd="1" destOrd="0" presId="urn:microsoft.com/office/officeart/2005/8/layout/default"/>
    <dgm:cxn modelId="{A290485D-776E-4F16-94C7-72F7838FD6F0}" type="presParOf" srcId="{3EE1EC4D-5411-47AB-B68D-750A05439BF9}" destId="{C5F6DE14-285D-4DA1-999A-20AC6502741E}" srcOrd="2" destOrd="0" presId="urn:microsoft.com/office/officeart/2005/8/layout/default"/>
    <dgm:cxn modelId="{80EA94E8-8CE3-48CD-9C9E-2BC6BCDF969B}" type="presParOf" srcId="{3EE1EC4D-5411-47AB-B68D-750A05439BF9}" destId="{854CACE7-2030-434B-9EE1-13C408682DE9}" srcOrd="3" destOrd="0" presId="urn:microsoft.com/office/officeart/2005/8/layout/default"/>
    <dgm:cxn modelId="{C949A303-EA35-48E7-B936-53D69FB318FE}" type="presParOf" srcId="{3EE1EC4D-5411-47AB-B68D-750A05439BF9}" destId="{728324DF-D549-4A80-89BD-5EEC20F749C9}" srcOrd="4" destOrd="0" presId="urn:microsoft.com/office/officeart/2005/8/layout/default"/>
    <dgm:cxn modelId="{A485EB73-9546-4598-B8A2-7D4806138BD9}" type="presParOf" srcId="{3EE1EC4D-5411-47AB-B68D-750A05439BF9}" destId="{5836B10B-80BA-4652-B1D2-36A8EC851AD5}" srcOrd="5" destOrd="0" presId="urn:microsoft.com/office/officeart/2005/8/layout/default"/>
    <dgm:cxn modelId="{D4689B23-C5DE-4890-895F-A73D21181862}" type="presParOf" srcId="{3EE1EC4D-5411-47AB-B68D-750A05439BF9}" destId="{05F08B5C-7527-4C37-A449-E887ABBDF78F}" srcOrd="6" destOrd="0" presId="urn:microsoft.com/office/officeart/2005/8/layout/default"/>
    <dgm:cxn modelId="{3032AE62-0C67-4B3E-8FC7-2650F820D006}" type="presParOf" srcId="{3EE1EC4D-5411-47AB-B68D-750A05439BF9}" destId="{60E54CEB-6756-4934-A020-36FE8A0FE967}" srcOrd="7" destOrd="0" presId="urn:microsoft.com/office/officeart/2005/8/layout/default"/>
    <dgm:cxn modelId="{028AAE7F-691C-4292-BBD2-07E0F6EB8DDE}" type="presParOf" srcId="{3EE1EC4D-5411-47AB-B68D-750A05439BF9}" destId="{99F10942-A89C-49E6-8F17-131DA85293A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FE1DF-72BC-4184-9AF6-A62415DA416C}">
      <dsp:nvSpPr>
        <dsp:cNvPr id="0" name=""/>
        <dsp:cNvSpPr/>
      </dsp:nvSpPr>
      <dsp:spPr>
        <a:xfrm>
          <a:off x="3091" y="444269"/>
          <a:ext cx="2452671" cy="1471602"/>
        </a:xfrm>
        <a:prstGeom prst="rect">
          <a:avLst/>
        </a:prstGeom>
        <a:solidFill>
          <a:srgbClr val="FFCD5B"/>
        </a:solidFill>
        <a:ln w="12700" cap="flat" cmpd="sng" algn="ctr">
          <a:solidFill>
            <a:srgbClr val="FFCD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900" kern="1200" dirty="0">
              <a:solidFill>
                <a:srgbClr val="462724"/>
              </a:solidFill>
            </a:rPr>
            <a:t>About Me</a:t>
          </a:r>
        </a:p>
      </dsp:txBody>
      <dsp:txXfrm>
        <a:off x="3091" y="444269"/>
        <a:ext cx="2452671" cy="1471602"/>
      </dsp:txXfrm>
    </dsp:sp>
    <dsp:sp modelId="{B3F52AA5-6622-4630-BA2C-1F717E211606}">
      <dsp:nvSpPr>
        <dsp:cNvPr id="0" name=""/>
        <dsp:cNvSpPr/>
      </dsp:nvSpPr>
      <dsp:spPr>
        <a:xfrm>
          <a:off x="2701030" y="444269"/>
          <a:ext cx="2452671" cy="1471602"/>
        </a:xfrm>
        <a:prstGeom prst="rect">
          <a:avLst/>
        </a:prstGeom>
        <a:solidFill>
          <a:srgbClr val="46272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900" kern="1200" dirty="0"/>
            <a:t>Dark </a:t>
          </a:r>
          <a:r>
            <a:rPr lang="en-AU" sz="2900" kern="1200" dirty="0" err="1"/>
            <a:t>Stry</a:t>
          </a:r>
          <a:r>
            <a:rPr lang="en-AU" sz="2900" kern="1200" dirty="0"/>
            <a:t>: What we did</a:t>
          </a:r>
        </a:p>
      </dsp:txBody>
      <dsp:txXfrm>
        <a:off x="2701030" y="444269"/>
        <a:ext cx="2452671" cy="1471602"/>
      </dsp:txXfrm>
    </dsp:sp>
    <dsp:sp modelId="{4EADD667-41F0-48AC-8B5E-90F16441385E}">
      <dsp:nvSpPr>
        <dsp:cNvPr id="0" name=""/>
        <dsp:cNvSpPr/>
      </dsp:nvSpPr>
      <dsp:spPr>
        <a:xfrm>
          <a:off x="5398969" y="444269"/>
          <a:ext cx="2452671" cy="1471602"/>
        </a:xfrm>
        <a:prstGeom prst="rect">
          <a:avLst/>
        </a:prstGeom>
        <a:solidFill>
          <a:srgbClr val="5F316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900" kern="1200" dirty="0"/>
            <a:t>Dark </a:t>
          </a:r>
          <a:r>
            <a:rPr lang="en-AU" sz="2900" kern="1200" dirty="0" err="1"/>
            <a:t>Stry</a:t>
          </a:r>
          <a:r>
            <a:rPr lang="en-AU" sz="2900" kern="1200" dirty="0"/>
            <a:t>: What users told us</a:t>
          </a:r>
        </a:p>
      </dsp:txBody>
      <dsp:txXfrm>
        <a:off x="5398969" y="444269"/>
        <a:ext cx="2452671" cy="1471602"/>
      </dsp:txXfrm>
    </dsp:sp>
    <dsp:sp modelId="{29BBD15C-42D8-4EA2-9466-BB775A2F085E}">
      <dsp:nvSpPr>
        <dsp:cNvPr id="0" name=""/>
        <dsp:cNvSpPr/>
      </dsp:nvSpPr>
      <dsp:spPr>
        <a:xfrm>
          <a:off x="8096907" y="444269"/>
          <a:ext cx="2452671" cy="1471602"/>
        </a:xfrm>
        <a:prstGeom prst="rect">
          <a:avLst/>
        </a:prstGeom>
        <a:solidFill>
          <a:srgbClr val="39BB9D"/>
        </a:solidFill>
        <a:ln w="12700" cap="flat" cmpd="sng" algn="ctr">
          <a:solidFill>
            <a:srgbClr val="F0F7E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900" kern="1200" dirty="0">
              <a:solidFill>
                <a:srgbClr val="462724"/>
              </a:solidFill>
            </a:rPr>
            <a:t>Questions </a:t>
          </a:r>
        </a:p>
      </dsp:txBody>
      <dsp:txXfrm>
        <a:off x="8096907" y="444269"/>
        <a:ext cx="2452671" cy="1471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EEAAB-3C8F-4334-9756-989C2AE975EB}">
      <dsp:nvSpPr>
        <dsp:cNvPr id="0" name=""/>
        <dsp:cNvSpPr/>
      </dsp:nvSpPr>
      <dsp:spPr>
        <a:xfrm>
          <a:off x="3934537" y="62102"/>
          <a:ext cx="2980938" cy="2980938"/>
        </a:xfrm>
        <a:prstGeom prst="ellipse">
          <a:avLst/>
        </a:prstGeom>
        <a:solidFill>
          <a:srgbClr val="39BB9D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Market - </a:t>
          </a:r>
          <a:r>
            <a:rPr lang="en-AU" sz="30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Why?</a:t>
          </a:r>
        </a:p>
      </dsp:txBody>
      <dsp:txXfrm>
        <a:off x="4331996" y="583767"/>
        <a:ext cx="2186021" cy="1341422"/>
      </dsp:txXfrm>
    </dsp:sp>
    <dsp:sp modelId="{504B99F6-7EF2-4936-92CC-515B2218B085}">
      <dsp:nvSpPr>
        <dsp:cNvPr id="0" name=""/>
        <dsp:cNvSpPr/>
      </dsp:nvSpPr>
      <dsp:spPr>
        <a:xfrm>
          <a:off x="5010159" y="1925189"/>
          <a:ext cx="2980938" cy="2980938"/>
        </a:xfrm>
        <a:prstGeom prst="ellipse">
          <a:avLst/>
        </a:prstGeom>
        <a:solidFill>
          <a:srgbClr val="FFCD5B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Customer </a:t>
          </a:r>
          <a:r>
            <a:rPr lang="en-AU" sz="30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– Who? </a:t>
          </a:r>
        </a:p>
      </dsp:txBody>
      <dsp:txXfrm>
        <a:off x="5921829" y="2695264"/>
        <a:ext cx="1788562" cy="1639515"/>
      </dsp:txXfrm>
    </dsp:sp>
    <dsp:sp modelId="{B7E148AB-6A07-48C3-AE35-F1464B5BDAE4}">
      <dsp:nvSpPr>
        <dsp:cNvPr id="0" name=""/>
        <dsp:cNvSpPr/>
      </dsp:nvSpPr>
      <dsp:spPr>
        <a:xfrm>
          <a:off x="2858916" y="1925189"/>
          <a:ext cx="2980938" cy="2980938"/>
        </a:xfrm>
        <a:prstGeom prst="ellipse">
          <a:avLst/>
        </a:prstGeom>
        <a:solidFill>
          <a:srgbClr val="462724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Product – </a:t>
          </a:r>
          <a:r>
            <a:rPr lang="en-AU" sz="30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What? </a:t>
          </a:r>
        </a:p>
      </dsp:txBody>
      <dsp:txXfrm>
        <a:off x="3139621" y="2695264"/>
        <a:ext cx="1788562" cy="1639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EEAAB-3C8F-4334-9756-989C2AE975EB}">
      <dsp:nvSpPr>
        <dsp:cNvPr id="0" name=""/>
        <dsp:cNvSpPr/>
      </dsp:nvSpPr>
      <dsp:spPr>
        <a:xfrm>
          <a:off x="3934537" y="62102"/>
          <a:ext cx="2980938" cy="2980938"/>
        </a:xfrm>
        <a:prstGeom prst="ellipse">
          <a:avLst/>
        </a:prstGeom>
        <a:solidFill>
          <a:srgbClr val="39BB9D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kern="1200" dirty="0">
              <a:solidFill>
                <a:srgbClr val="4627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Market Analysis &amp; Testing </a:t>
          </a:r>
        </a:p>
      </dsp:txBody>
      <dsp:txXfrm>
        <a:off x="4331996" y="583767"/>
        <a:ext cx="2186021" cy="1341422"/>
      </dsp:txXfrm>
    </dsp:sp>
    <dsp:sp modelId="{504B99F6-7EF2-4936-92CC-515B2218B085}">
      <dsp:nvSpPr>
        <dsp:cNvPr id="0" name=""/>
        <dsp:cNvSpPr/>
      </dsp:nvSpPr>
      <dsp:spPr>
        <a:xfrm>
          <a:off x="5010159" y="1925189"/>
          <a:ext cx="2980938" cy="2980938"/>
        </a:xfrm>
        <a:prstGeom prst="ellipse">
          <a:avLst/>
        </a:prstGeom>
        <a:solidFill>
          <a:srgbClr val="FFCD5B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kern="1200" dirty="0">
              <a:solidFill>
                <a:srgbClr val="4627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Customer Exp. </a:t>
          </a:r>
        </a:p>
      </dsp:txBody>
      <dsp:txXfrm>
        <a:off x="5921829" y="2695264"/>
        <a:ext cx="1788562" cy="1639515"/>
      </dsp:txXfrm>
    </dsp:sp>
    <dsp:sp modelId="{B7E148AB-6A07-48C3-AE35-F1464B5BDAE4}">
      <dsp:nvSpPr>
        <dsp:cNvPr id="0" name=""/>
        <dsp:cNvSpPr/>
      </dsp:nvSpPr>
      <dsp:spPr>
        <a:xfrm>
          <a:off x="2858916" y="1925189"/>
          <a:ext cx="2980938" cy="2980938"/>
        </a:xfrm>
        <a:prstGeom prst="ellipse">
          <a:avLst/>
        </a:prstGeom>
        <a:solidFill>
          <a:srgbClr val="462724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kern="1200" dirty="0">
              <a:solidFill>
                <a:srgbClr val="4627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“Lean” Planning </a:t>
          </a:r>
        </a:p>
      </dsp:txBody>
      <dsp:txXfrm>
        <a:off x="3139621" y="2695264"/>
        <a:ext cx="1788562" cy="1639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1CB6A-6632-4934-BA91-90342E46998C}">
      <dsp:nvSpPr>
        <dsp:cNvPr id="0" name=""/>
        <dsp:cNvSpPr/>
      </dsp:nvSpPr>
      <dsp:spPr>
        <a:xfrm>
          <a:off x="251" y="419847"/>
          <a:ext cx="0" cy="2906175"/>
        </a:xfrm>
        <a:prstGeom prst="line">
          <a:avLst/>
        </a:prstGeom>
        <a:solidFill>
          <a:srgbClr val="182A33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FA4D7-F968-4E37-A5D3-811044A3FCCC}">
      <dsp:nvSpPr>
        <dsp:cNvPr id="0" name=""/>
        <dsp:cNvSpPr/>
      </dsp:nvSpPr>
      <dsp:spPr>
        <a:xfrm>
          <a:off x="80978" y="516720"/>
          <a:ext cx="1528487" cy="1307779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2A3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E5F6E-7A97-49E0-97DA-F6388113ECC1}">
      <dsp:nvSpPr>
        <dsp:cNvPr id="0" name=""/>
        <dsp:cNvSpPr/>
      </dsp:nvSpPr>
      <dsp:spPr>
        <a:xfrm>
          <a:off x="80978" y="1824499"/>
          <a:ext cx="1528487" cy="1501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>
              <a:solidFill>
                <a:srgbClr val="182A33">
                  <a:hueOff val="0"/>
                  <a:satOff val="0"/>
                  <a:lumOff val="0"/>
                  <a:alphaOff val="0"/>
                </a:srgbClr>
              </a:solidFill>
              <a:latin typeface="HK Grotesk Light"/>
              <a:ea typeface="+mn-ea"/>
              <a:cs typeface="+mn-cs"/>
            </a:rPr>
            <a:t>Wine by the bottle</a:t>
          </a:r>
          <a:endParaRPr lang="en-AU" sz="2700" kern="1200" dirty="0">
            <a:solidFill>
              <a:srgbClr val="182A33">
                <a:hueOff val="0"/>
                <a:satOff val="0"/>
                <a:lumOff val="0"/>
                <a:alphaOff val="0"/>
              </a:srgbClr>
            </a:solidFill>
            <a:latin typeface="HK Grotesk Light"/>
            <a:ea typeface="+mn-ea"/>
            <a:cs typeface="+mn-cs"/>
          </a:endParaRPr>
        </a:p>
      </dsp:txBody>
      <dsp:txXfrm>
        <a:off x="80978" y="1824499"/>
        <a:ext cx="1528487" cy="1501524"/>
      </dsp:txXfrm>
    </dsp:sp>
    <dsp:sp modelId="{BB808C30-2FC9-4D68-8817-C9E32618DCEF}">
      <dsp:nvSpPr>
        <dsp:cNvPr id="0" name=""/>
        <dsp:cNvSpPr/>
      </dsp:nvSpPr>
      <dsp:spPr>
        <a:xfrm>
          <a:off x="251" y="96939"/>
          <a:ext cx="1614542" cy="322908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Bored DINKS</a:t>
          </a:r>
        </a:p>
      </dsp:txBody>
      <dsp:txXfrm>
        <a:off x="251" y="96939"/>
        <a:ext cx="1614542" cy="322908"/>
      </dsp:txXfrm>
    </dsp:sp>
    <dsp:sp modelId="{6B212582-67EE-4568-8EAD-BD84231EF828}">
      <dsp:nvSpPr>
        <dsp:cNvPr id="0" name=""/>
        <dsp:cNvSpPr/>
      </dsp:nvSpPr>
      <dsp:spPr>
        <a:xfrm>
          <a:off x="2084144" y="419847"/>
          <a:ext cx="0" cy="2906175"/>
        </a:xfrm>
        <a:prstGeom prst="line">
          <a:avLst/>
        </a:prstGeom>
        <a:solidFill>
          <a:srgbClr val="182A33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755E1-3AC6-4CE6-A195-D09B5ED7DCB1}">
      <dsp:nvSpPr>
        <dsp:cNvPr id="0" name=""/>
        <dsp:cNvSpPr/>
      </dsp:nvSpPr>
      <dsp:spPr>
        <a:xfrm>
          <a:off x="2164871" y="516720"/>
          <a:ext cx="1528487" cy="1307779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2A3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0845B-384B-4651-B023-81AF631542CA}">
      <dsp:nvSpPr>
        <dsp:cNvPr id="0" name=""/>
        <dsp:cNvSpPr/>
      </dsp:nvSpPr>
      <dsp:spPr>
        <a:xfrm>
          <a:off x="2164871" y="1824499"/>
          <a:ext cx="1528487" cy="1501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Craft beer &amp; cocktails</a:t>
          </a:r>
          <a:endParaRPr lang="en-AU" sz="2700" kern="1200" dirty="0">
            <a:solidFill>
              <a:srgbClr val="182A33">
                <a:hueOff val="0"/>
                <a:satOff val="0"/>
                <a:lumOff val="0"/>
                <a:alphaOff val="0"/>
              </a:srgbClr>
            </a:solidFill>
            <a:latin typeface="HK Grotesk Light"/>
            <a:ea typeface="+mn-ea"/>
            <a:cs typeface="+mn-cs"/>
          </a:endParaRPr>
        </a:p>
      </dsp:txBody>
      <dsp:txXfrm>
        <a:off x="2164871" y="1824499"/>
        <a:ext cx="1528487" cy="1501524"/>
      </dsp:txXfrm>
    </dsp:sp>
    <dsp:sp modelId="{A349E8D4-0978-4EB6-A0D0-3AB82BC9D1ED}">
      <dsp:nvSpPr>
        <dsp:cNvPr id="0" name=""/>
        <dsp:cNvSpPr/>
      </dsp:nvSpPr>
      <dsp:spPr>
        <a:xfrm>
          <a:off x="2084144" y="96939"/>
          <a:ext cx="1614542" cy="322908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Clever &amp; cultured singles </a:t>
          </a:r>
        </a:p>
      </dsp:txBody>
      <dsp:txXfrm>
        <a:off x="2084144" y="96939"/>
        <a:ext cx="1614542" cy="322908"/>
      </dsp:txXfrm>
    </dsp:sp>
    <dsp:sp modelId="{4FF6E91F-5947-4E2E-9064-5000E7EB8CDB}">
      <dsp:nvSpPr>
        <dsp:cNvPr id="0" name=""/>
        <dsp:cNvSpPr/>
      </dsp:nvSpPr>
      <dsp:spPr>
        <a:xfrm>
          <a:off x="4168036" y="419847"/>
          <a:ext cx="0" cy="2906175"/>
        </a:xfrm>
        <a:prstGeom prst="line">
          <a:avLst/>
        </a:prstGeom>
        <a:solidFill>
          <a:srgbClr val="182A33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0E245-E188-4072-8F6E-976439E8CA18}">
      <dsp:nvSpPr>
        <dsp:cNvPr id="0" name=""/>
        <dsp:cNvSpPr/>
      </dsp:nvSpPr>
      <dsp:spPr>
        <a:xfrm>
          <a:off x="4248763" y="516720"/>
          <a:ext cx="1528487" cy="1307779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2A3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2AD58-C028-4336-B2C0-2C0FB4584985}">
      <dsp:nvSpPr>
        <dsp:cNvPr id="0" name=""/>
        <dsp:cNvSpPr/>
      </dsp:nvSpPr>
      <dsp:spPr>
        <a:xfrm>
          <a:off x="4248763" y="1824499"/>
          <a:ext cx="1528487" cy="1501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>
              <a:solidFill>
                <a:srgbClr val="182A33">
                  <a:hueOff val="0"/>
                  <a:satOff val="0"/>
                  <a:lumOff val="0"/>
                  <a:alphaOff val="0"/>
                </a:srgbClr>
              </a:solidFill>
              <a:latin typeface="HK Grotesk Light"/>
              <a:ea typeface="+mn-ea"/>
              <a:cs typeface="+mn-cs"/>
            </a:rPr>
            <a:t>Mid-tier wine &amp; beer </a:t>
          </a:r>
        </a:p>
      </dsp:txBody>
      <dsp:txXfrm>
        <a:off x="4248763" y="1824499"/>
        <a:ext cx="1528487" cy="1501524"/>
      </dsp:txXfrm>
    </dsp:sp>
    <dsp:sp modelId="{55DFD332-AFFB-44FB-8FE5-67F3124C0320}">
      <dsp:nvSpPr>
        <dsp:cNvPr id="0" name=""/>
        <dsp:cNvSpPr/>
      </dsp:nvSpPr>
      <dsp:spPr>
        <a:xfrm>
          <a:off x="4168036" y="96939"/>
          <a:ext cx="1614542" cy="322908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Boozy Boomers</a:t>
          </a:r>
        </a:p>
      </dsp:txBody>
      <dsp:txXfrm>
        <a:off x="4168036" y="96939"/>
        <a:ext cx="1614542" cy="322908"/>
      </dsp:txXfrm>
    </dsp:sp>
    <dsp:sp modelId="{283609B2-BE91-40B1-A367-13C596C99AC4}">
      <dsp:nvSpPr>
        <dsp:cNvPr id="0" name=""/>
        <dsp:cNvSpPr/>
      </dsp:nvSpPr>
      <dsp:spPr>
        <a:xfrm>
          <a:off x="6251928" y="419847"/>
          <a:ext cx="0" cy="2906175"/>
        </a:xfrm>
        <a:prstGeom prst="line">
          <a:avLst/>
        </a:prstGeom>
        <a:solidFill>
          <a:srgbClr val="182A33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6FED5-1BC3-4F6D-8D94-4B7E40003854}">
      <dsp:nvSpPr>
        <dsp:cNvPr id="0" name=""/>
        <dsp:cNvSpPr/>
      </dsp:nvSpPr>
      <dsp:spPr>
        <a:xfrm>
          <a:off x="6332655" y="516720"/>
          <a:ext cx="1528487" cy="1307779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2A3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90746-0546-43F9-9335-90A3B7E32861}">
      <dsp:nvSpPr>
        <dsp:cNvPr id="0" name=""/>
        <dsp:cNvSpPr/>
      </dsp:nvSpPr>
      <dsp:spPr>
        <a:xfrm>
          <a:off x="6332655" y="1824499"/>
          <a:ext cx="1528487" cy="1501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>
              <a:solidFill>
                <a:srgbClr val="182A33">
                  <a:hueOff val="0"/>
                  <a:satOff val="0"/>
                  <a:lumOff val="0"/>
                  <a:alphaOff val="0"/>
                </a:srgbClr>
              </a:solidFill>
              <a:latin typeface="HK Grotesk Light"/>
              <a:ea typeface="+mn-ea"/>
              <a:cs typeface="+mn-cs"/>
            </a:rPr>
            <a:t>House wine </a:t>
          </a:r>
        </a:p>
      </dsp:txBody>
      <dsp:txXfrm>
        <a:off x="6332655" y="1824499"/>
        <a:ext cx="1528487" cy="1501524"/>
      </dsp:txXfrm>
    </dsp:sp>
    <dsp:sp modelId="{4F72B803-0EC2-45C7-B5D1-E812F143B52A}">
      <dsp:nvSpPr>
        <dsp:cNvPr id="0" name=""/>
        <dsp:cNvSpPr/>
      </dsp:nvSpPr>
      <dsp:spPr>
        <a:xfrm>
          <a:off x="6251928" y="96939"/>
          <a:ext cx="1614542" cy="322908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Raving Fans</a:t>
          </a:r>
        </a:p>
      </dsp:txBody>
      <dsp:txXfrm>
        <a:off x="6251928" y="96939"/>
        <a:ext cx="1614542" cy="322908"/>
      </dsp:txXfrm>
    </dsp:sp>
    <dsp:sp modelId="{23BEED30-C31E-4199-B508-8D09C5FA8F31}">
      <dsp:nvSpPr>
        <dsp:cNvPr id="0" name=""/>
        <dsp:cNvSpPr/>
      </dsp:nvSpPr>
      <dsp:spPr>
        <a:xfrm>
          <a:off x="8335821" y="419847"/>
          <a:ext cx="0" cy="2906175"/>
        </a:xfrm>
        <a:prstGeom prst="line">
          <a:avLst/>
        </a:prstGeom>
        <a:solidFill>
          <a:srgbClr val="182A33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F63DA-F742-4482-B07F-F527F4D0C861}">
      <dsp:nvSpPr>
        <dsp:cNvPr id="0" name=""/>
        <dsp:cNvSpPr/>
      </dsp:nvSpPr>
      <dsp:spPr>
        <a:xfrm>
          <a:off x="8416548" y="516720"/>
          <a:ext cx="1528487" cy="1307779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2A3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0A839-A0C2-4BD6-8D03-0D39D97728C4}">
      <dsp:nvSpPr>
        <dsp:cNvPr id="0" name=""/>
        <dsp:cNvSpPr/>
      </dsp:nvSpPr>
      <dsp:spPr>
        <a:xfrm>
          <a:off x="8416548" y="1824499"/>
          <a:ext cx="1528487" cy="1501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>
              <a:solidFill>
                <a:srgbClr val="182A33">
                  <a:hueOff val="0"/>
                  <a:satOff val="0"/>
                  <a:lumOff val="0"/>
                  <a:alphaOff val="0"/>
                </a:srgbClr>
              </a:solidFill>
              <a:latin typeface="HK Grotesk Light"/>
              <a:ea typeface="+mn-ea"/>
              <a:cs typeface="+mn-cs"/>
            </a:rPr>
            <a:t>Top-shelf whisky</a:t>
          </a:r>
        </a:p>
      </dsp:txBody>
      <dsp:txXfrm>
        <a:off x="8416548" y="1824499"/>
        <a:ext cx="1528487" cy="1501524"/>
      </dsp:txXfrm>
    </dsp:sp>
    <dsp:sp modelId="{BA791638-768A-4648-A50D-99D206731B63}">
      <dsp:nvSpPr>
        <dsp:cNvPr id="0" name=""/>
        <dsp:cNvSpPr/>
      </dsp:nvSpPr>
      <dsp:spPr>
        <a:xfrm>
          <a:off x="8335821" y="96939"/>
          <a:ext cx="1614542" cy="322908"/>
        </a:xfrm>
        <a:prstGeom prst="rect">
          <a:avLst/>
        </a:prstGeom>
        <a:solidFill>
          <a:srgbClr val="84C98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84C98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>
              <a:solidFill>
                <a:srgbClr val="182A33"/>
              </a:solidFill>
              <a:latin typeface="HK Grotesk Light"/>
              <a:ea typeface="+mn-ea"/>
              <a:cs typeface="+mn-cs"/>
            </a:rPr>
            <a:t>B-Leisure</a:t>
          </a:r>
        </a:p>
      </dsp:txBody>
      <dsp:txXfrm>
        <a:off x="8335821" y="96939"/>
        <a:ext cx="1614542" cy="3229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0E580-6DFA-4CF9-8762-139B4CD80A72}">
      <dsp:nvSpPr>
        <dsp:cNvPr id="0" name=""/>
        <dsp:cNvSpPr/>
      </dsp:nvSpPr>
      <dsp:spPr>
        <a:xfrm>
          <a:off x="299940" y="1209"/>
          <a:ext cx="2944751" cy="1766850"/>
        </a:xfrm>
        <a:prstGeom prst="rect">
          <a:avLst/>
        </a:prstGeom>
        <a:solidFill>
          <a:srgbClr val="462724"/>
        </a:solidFill>
        <a:ln w="12700" cap="flat" cmpd="sng" algn="ctr">
          <a:solidFill>
            <a:srgbClr val="46272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Get the right colour palette &amp; sizes</a:t>
          </a:r>
        </a:p>
      </dsp:txBody>
      <dsp:txXfrm>
        <a:off x="299940" y="1209"/>
        <a:ext cx="2944751" cy="1766850"/>
      </dsp:txXfrm>
    </dsp:sp>
    <dsp:sp modelId="{82C1FEA8-465A-4585-B185-5F3DA7ECCFD6}">
      <dsp:nvSpPr>
        <dsp:cNvPr id="0" name=""/>
        <dsp:cNvSpPr/>
      </dsp:nvSpPr>
      <dsp:spPr>
        <a:xfrm>
          <a:off x="3539167" y="1209"/>
          <a:ext cx="2944751" cy="1766850"/>
        </a:xfrm>
        <a:prstGeom prst="rect">
          <a:avLst/>
        </a:prstGeom>
        <a:solidFill>
          <a:srgbClr val="39BB9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Test, test, test user journey</a:t>
          </a:r>
        </a:p>
      </dsp:txBody>
      <dsp:txXfrm>
        <a:off x="3539167" y="1209"/>
        <a:ext cx="2944751" cy="1766850"/>
      </dsp:txXfrm>
    </dsp:sp>
    <dsp:sp modelId="{972D78AD-AAE2-45B3-B8C1-3FD23D7F51A9}">
      <dsp:nvSpPr>
        <dsp:cNvPr id="0" name=""/>
        <dsp:cNvSpPr/>
      </dsp:nvSpPr>
      <dsp:spPr>
        <a:xfrm>
          <a:off x="299940" y="2062535"/>
          <a:ext cx="2944751" cy="1766850"/>
        </a:xfrm>
        <a:prstGeom prst="rect">
          <a:avLst/>
        </a:prstGeom>
        <a:solidFill>
          <a:srgbClr val="5F316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Plan across devices </a:t>
          </a:r>
        </a:p>
      </dsp:txBody>
      <dsp:txXfrm>
        <a:off x="299940" y="2062535"/>
        <a:ext cx="2944751" cy="1766850"/>
      </dsp:txXfrm>
    </dsp:sp>
    <dsp:sp modelId="{4F721067-01DB-4958-AC84-32781B716971}">
      <dsp:nvSpPr>
        <dsp:cNvPr id="0" name=""/>
        <dsp:cNvSpPr/>
      </dsp:nvSpPr>
      <dsp:spPr>
        <a:xfrm>
          <a:off x="3539167" y="2062535"/>
          <a:ext cx="2944751" cy="1766850"/>
        </a:xfrm>
        <a:prstGeom prst="rect">
          <a:avLst/>
        </a:prstGeom>
        <a:solidFill>
          <a:srgbClr val="FFCD5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462724"/>
              </a:solidFill>
            </a:rPr>
            <a:t>Start small </a:t>
          </a:r>
        </a:p>
      </dsp:txBody>
      <dsp:txXfrm>
        <a:off x="3539167" y="2062535"/>
        <a:ext cx="2944751" cy="176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3080-8907-4CAD-A7D5-49935346B01A}">
      <dsp:nvSpPr>
        <dsp:cNvPr id="0" name=""/>
        <dsp:cNvSpPr/>
      </dsp:nvSpPr>
      <dsp:spPr>
        <a:xfrm>
          <a:off x="0" y="667527"/>
          <a:ext cx="2753178" cy="1651907"/>
        </a:xfrm>
        <a:prstGeom prst="rect">
          <a:avLst/>
        </a:prstGeom>
        <a:solidFill>
          <a:srgbClr val="F0F7E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>
              <a:solidFill>
                <a:srgbClr val="462724"/>
              </a:solidFill>
            </a:rPr>
            <a:t>Time-box everything (sprints!)</a:t>
          </a:r>
        </a:p>
      </dsp:txBody>
      <dsp:txXfrm>
        <a:off x="0" y="667527"/>
        <a:ext cx="2753178" cy="1651907"/>
      </dsp:txXfrm>
    </dsp:sp>
    <dsp:sp modelId="{C5F6DE14-285D-4DA1-999A-20AC6502741E}">
      <dsp:nvSpPr>
        <dsp:cNvPr id="0" name=""/>
        <dsp:cNvSpPr/>
      </dsp:nvSpPr>
      <dsp:spPr>
        <a:xfrm>
          <a:off x="3028496" y="667527"/>
          <a:ext cx="2753178" cy="1651907"/>
        </a:xfrm>
        <a:prstGeom prst="rect">
          <a:avLst/>
        </a:prstGeom>
        <a:solidFill>
          <a:srgbClr val="F0F7E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>
              <a:solidFill>
                <a:srgbClr val="462724"/>
              </a:solidFill>
            </a:rPr>
            <a:t>Do desktop research – but test in the real world </a:t>
          </a:r>
        </a:p>
      </dsp:txBody>
      <dsp:txXfrm>
        <a:off x="3028496" y="667527"/>
        <a:ext cx="2753178" cy="1651907"/>
      </dsp:txXfrm>
    </dsp:sp>
    <dsp:sp modelId="{728324DF-D549-4A80-89BD-5EEC20F749C9}">
      <dsp:nvSpPr>
        <dsp:cNvPr id="0" name=""/>
        <dsp:cNvSpPr/>
      </dsp:nvSpPr>
      <dsp:spPr>
        <a:xfrm>
          <a:off x="6056992" y="667527"/>
          <a:ext cx="2753178" cy="1651907"/>
        </a:xfrm>
        <a:prstGeom prst="rect">
          <a:avLst/>
        </a:prstGeom>
        <a:solidFill>
          <a:srgbClr val="F0F7E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>
              <a:solidFill>
                <a:srgbClr val="462724"/>
              </a:solidFill>
            </a:rPr>
            <a:t>Prioritise user experience over fancy features </a:t>
          </a:r>
        </a:p>
      </dsp:txBody>
      <dsp:txXfrm>
        <a:off x="6056992" y="667527"/>
        <a:ext cx="2753178" cy="1651907"/>
      </dsp:txXfrm>
    </dsp:sp>
    <dsp:sp modelId="{05F08B5C-7527-4C37-A449-E887ABBDF78F}">
      <dsp:nvSpPr>
        <dsp:cNvPr id="0" name=""/>
        <dsp:cNvSpPr/>
      </dsp:nvSpPr>
      <dsp:spPr>
        <a:xfrm>
          <a:off x="1514248" y="2594751"/>
          <a:ext cx="2753178" cy="1651907"/>
        </a:xfrm>
        <a:prstGeom prst="rect">
          <a:avLst/>
        </a:prstGeom>
        <a:solidFill>
          <a:srgbClr val="F0F7E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>
              <a:solidFill>
                <a:srgbClr val="462724"/>
              </a:solidFill>
            </a:rPr>
            <a:t>Test with users early and often – don’t wait for a final product</a:t>
          </a:r>
        </a:p>
      </dsp:txBody>
      <dsp:txXfrm>
        <a:off x="1514248" y="2594751"/>
        <a:ext cx="2753178" cy="1651907"/>
      </dsp:txXfrm>
    </dsp:sp>
    <dsp:sp modelId="{99F10942-A89C-49E6-8F17-131DA85293A4}">
      <dsp:nvSpPr>
        <dsp:cNvPr id="0" name=""/>
        <dsp:cNvSpPr/>
      </dsp:nvSpPr>
      <dsp:spPr>
        <a:xfrm>
          <a:off x="4542744" y="2594751"/>
          <a:ext cx="2753178" cy="1651907"/>
        </a:xfrm>
        <a:prstGeom prst="rect">
          <a:avLst/>
        </a:prstGeom>
        <a:solidFill>
          <a:srgbClr val="F0F7E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>
              <a:solidFill>
                <a:srgbClr val="462724"/>
              </a:solidFill>
            </a:rPr>
            <a:t>Keep it playful! </a:t>
          </a:r>
        </a:p>
      </dsp:txBody>
      <dsp:txXfrm>
        <a:off x="4542744" y="2594751"/>
        <a:ext cx="2753178" cy="1651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66292-7857-4A86-8AF5-00483CA4788D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A3F23-B3B3-4C86-BBC2-13508F3BC8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88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A3F23-B3B3-4C86-BBC2-13508F3BC81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295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r>
              <a:rPr lang="en-AU" dirty="0"/>
              <a:t>Do try to keep things a little playful to drive innovative thinking.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AU" dirty="0"/>
              <a:t>Playful, valued &amp; trusted.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AU" b="1" dirty="0"/>
              <a:t>Lesson is that frameworks and techniques you use at </a:t>
            </a:r>
            <a:r>
              <a:rPr lang="en-AU" b="1" dirty="0" err="1"/>
              <a:t>uni</a:t>
            </a:r>
            <a:r>
              <a:rPr lang="en-AU" b="1" dirty="0"/>
              <a:t> are great – the challenge is to work out pull out &amp; when. Don’t be afraid to use across industry or subject matter.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951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Problem definition – bit that is so often missed. Problem that we are solving is boredom &amp; FOMO.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Competitive Analysis – uses Porters competitive forces. We realised through this exercise that we were actually creating a publishing business rather than a travel business.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74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Downloaded a mountain of different apps using different platforms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Walked around with the ones that were based in Perth to see what we liked &amp; didn’t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04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r>
              <a:rPr lang="en-AU" dirty="0"/>
              <a:t>Do try to keep things a little playful to drive innovative thinking.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AU" dirty="0"/>
              <a:t>Playful, valued &amp; trusted.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AU" b="1" dirty="0"/>
              <a:t>Lesson is that frameworks and techniques you use at </a:t>
            </a:r>
            <a:r>
              <a:rPr lang="en-AU" b="1" dirty="0" err="1"/>
              <a:t>uni</a:t>
            </a:r>
            <a:r>
              <a:rPr lang="en-AU" b="1" dirty="0"/>
              <a:t> are great – the challenge is to work out pull out &amp; when. Don’t be afraid to use across industry or subject matter.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554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r>
              <a:rPr lang="en-AU" dirty="0"/>
              <a:t>So we didn’t do detailed wireframes as we’re using codeless software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300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728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46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141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585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Part bet, could I launch a start-up in less than 30 days</a:t>
            </a:r>
          </a:p>
          <a:p>
            <a:endParaRPr lang="en-AU" dirty="0"/>
          </a:p>
          <a:p>
            <a:r>
              <a:rPr lang="en-AU" dirty="0"/>
              <a:t>Started with a problem.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53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A3F23-B3B3-4C86-BBC2-13508F3BC813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4308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648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961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279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5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151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 spend a far bit of time talking with start ups and there’s a lot of people in the room that do too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Who is familiar with this statement?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To burst the bubble for those new to the start up space - getting from start up to scale up and beyond is going to take more than a good CTO and an angel investor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So, my first piece of advice for anyone in the room just getting starting is to start with your tribe first.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But keep in mind that tribes come in many different shapes and sizes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Anyone who knows me knows that I love a rant about the importance of having a diverse tribe. The stats speak diversity and innovation speak for themselves.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A3F23-B3B3-4C86-BBC2-13508F3BC813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023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 spend a far bit of time talking with start ups and there’s a lot of people in the room that do too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Who is familiar with this statement?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To burst the bubble for those new to the start up space - getting from start up to scale up and beyond is going to take more than a good CTO and an angel investor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So, my first piece of advice for anyone in the room just getting starting is to start with your tribe first.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But keep in mind that tribes come in many different shapes and sizes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Anyone who knows me knows that I love a rant about the importance of having a diverse tribe. The stats speak diversity and innovation speak for themselves.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A3F23-B3B3-4C86-BBC2-13508F3BC813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724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A3F23-B3B3-4C86-BBC2-13508F3BC813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4809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r>
              <a:rPr lang="en-AU" dirty="0"/>
              <a:t>Think of the start-up as lots of bean bags and beers and events. It’s nowhere near as glamorous as that!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dirty="0"/>
              <a:t>Yes, I am riding a giant unicorn.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dirty="0"/>
              <a:t>In reality, there are a lot of post its &amp; whiteboards involved.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A3F23-B3B3-4C86-BBC2-13508F3BC813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6624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A3F23-B3B3-4C86-BBC2-13508F3BC813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4819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r>
              <a:rPr lang="en-AU" dirty="0"/>
              <a:t>That’s all nice but how does it work?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dirty="0"/>
              <a:t>How do you actually find the sweet spot where money comes from the heavens.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AU" dirty="0"/>
              <a:t>User experience is part of a broader journey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AU" dirty="0"/>
              <a:t>User interface even within that.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A3F23-B3B3-4C86-BBC2-13508F3BC813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5051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r>
              <a:rPr lang="en-AU" dirty="0"/>
              <a:t>Do try to keep things a little playful to drive innovative thinking.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AU" dirty="0"/>
              <a:t>Playful, valued &amp; trusted.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AU" b="1" dirty="0"/>
              <a:t>Lesson is that frameworks and techniques you use at </a:t>
            </a:r>
            <a:r>
              <a:rPr lang="en-AU" b="1" dirty="0" err="1"/>
              <a:t>uni</a:t>
            </a:r>
            <a:r>
              <a:rPr lang="en-AU" b="1" dirty="0"/>
              <a:t> are great – the challenge is to work out pull out &amp; when. Don’t be afraid to use across industry or subject matter.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A3F23-B3B3-4C86-BBC2-13508F3BC813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552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Part bet, could I launch a start-up in less than 30 days</a:t>
            </a:r>
          </a:p>
          <a:p>
            <a:endParaRPr lang="en-AU" dirty="0"/>
          </a:p>
          <a:p>
            <a:r>
              <a:rPr lang="en-AU" dirty="0"/>
              <a:t>Started with a problem.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A3F23-B3B3-4C86-BBC2-13508F3BC813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613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A3F23-B3B3-4C86-BBC2-13508F3BC81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61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0E66-23D6-4441-A837-B02F07717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5CAA8-A331-4FD1-8878-F5D62484B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A7FFB-C5AB-4AE6-8381-0D9A727D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140D3-E395-42CB-8946-185E5CA3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AC3A1-8C2F-44AC-830E-BAB3D354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775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6AD78-E1CF-4F0A-976F-15E6CBB6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DBBF7-184E-4E8A-BD1C-2144406AA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C2C1A-34AB-4DDF-8DD9-ED163C2D6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37DD7-EBD9-4AC1-8E26-BDFC15E6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49BA-AB50-4684-A6DA-4F1DFF54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184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2445A-99BE-432C-BCDA-68B01228F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5CBDF-13BA-421E-BE7E-30BB90157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5B57B-E7A9-47F7-9553-A6870729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66782-2BD6-421D-8A09-797843EA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5833D-2F5D-4F1A-8EA5-7F234052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4290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240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3409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8967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775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754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675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6263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80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25BC-8760-451F-AF71-8B329759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664F-BA98-427B-A220-C11EEB17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6E1A3-C4F7-49F7-A5EA-291D3474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B8449-7C44-48BC-A981-4A94F9E8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27ECC-5291-4552-A09A-A5B480EF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245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6837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5738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98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CAB1-AABD-4E04-8B7A-EC1839EC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E287C-1A3C-4B10-9C85-A23ADCAC6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F2D9F-1C81-432D-B92C-C26C8CF5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85FE9-BA41-44D1-8D35-1A5E1B61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0F5B3-BDB5-4602-8CAE-13EBD5BE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063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0689-2EA4-494F-B33C-CEE65A1F1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093C2-6C76-4048-8243-C9631B6B1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039FB-5AB3-45A5-AE7A-269FABEF7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A58DF-109F-4488-83D3-D1A3F048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519FB-315C-4701-AC34-F298EF15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A9EAA-C290-4C95-A87E-B74C0F8F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52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210A-36C9-48E2-9CB6-CD680833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6B427-76A1-446A-838C-7CD2E3F77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0C30C-C520-4DC1-81CB-F89C0B2F1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ECB43-76BB-4EBA-AC04-5F8B88520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F0CC8-934A-4767-89E7-D0B922E44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ED265-318E-4F74-96BA-419C22B4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110DD-8C65-49B0-A04E-9CCE46FD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09A4-181D-488E-AC3E-33B4C725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27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48EE-9124-4121-8DB8-923D84D2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773775-B860-4B47-81B7-FF0BF2BC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32B9E-E3A4-438A-9E7A-5BF00998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90B6A-4EA6-460E-8343-F817E5CA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594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45176-F57A-4A57-90D2-6EB58EED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0E8C1-F211-43AB-8F36-4D2C3E98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D2CB-9546-4C1D-BA10-1ABBB77D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490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018E-E867-4A45-9085-0081E13E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5F64E-7EBA-425C-967C-3681B118E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97B60-C16C-43AE-BAF7-D2F72450E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5A1C5-8BB5-45D8-9C5C-E874C21E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B5122-1A43-46F0-A6A6-8A1705E0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58B50-7564-4E42-A4E9-ECB8A14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19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8DA8-E012-40E3-A7DD-D14FEDD40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AE0D03-93AE-4B71-836D-A184AF1DB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87F56-7F9B-4743-9683-B5DAD58FD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8C6D7-3A31-4E84-85CD-0EB4B470A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B602F-F38A-4DDE-96A7-3DC004E9B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A6D6E-F196-4AC9-A5EB-6D45525F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66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96179-87FD-4436-91E9-EFDF4113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97634-F3B8-4A51-9445-B1D5CFCF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A4D97-177C-40D5-B7F8-5A811F20E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CBCFA-018F-415D-8757-844CABA14899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298E8-F8E5-4A83-8700-A883E4C3B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B2E5F-3B08-4270-8D67-FE5B7FFC5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B40D0-7F8E-4742-B839-BF20B04A2D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199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FA634-4088-4B74-A4B4-637BA28AB903}" type="datetimeFigureOut">
              <a:rPr lang="en-AU" smtClean="0"/>
              <a:t>16/03/2022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D1F5A-9EAD-4F32-A379-0ED7AEF049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7811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43.jpeg"/><Relationship Id="rId4" Type="http://schemas.openxmlformats.org/officeDocument/2006/relationships/image" Target="../media/image6.sv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diagramData" Target="../diagrams/data4.xml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microsoft.com/office/2007/relationships/diagramDrawing" Target="../diagrams/drawing4.xml"/><Relationship Id="rId5" Type="http://schemas.openxmlformats.org/officeDocument/2006/relationships/image" Target="../media/image7.png"/><Relationship Id="rId15" Type="http://schemas.openxmlformats.org/officeDocument/2006/relationships/image" Target="../media/image47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6.svg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sv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5.png"/><Relationship Id="rId7" Type="http://schemas.openxmlformats.org/officeDocument/2006/relationships/diagramData" Target="../diagrams/data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microsoft.com/office/2007/relationships/diagramDrawing" Target="../diagrams/drawing5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6.svg"/><Relationship Id="rId9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63.png"/><Relationship Id="rId5" Type="http://schemas.openxmlformats.org/officeDocument/2006/relationships/image" Target="../media/image7.png"/><Relationship Id="rId10" Type="http://schemas.openxmlformats.org/officeDocument/2006/relationships/image" Target="../media/image62.png"/><Relationship Id="rId4" Type="http://schemas.openxmlformats.org/officeDocument/2006/relationships/image" Target="../media/image6.sv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3.png"/><Relationship Id="rId7" Type="http://schemas.openxmlformats.org/officeDocument/2006/relationships/diagramData" Target="../diagrams/data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11" Type="http://schemas.microsoft.com/office/2007/relationships/diagramDrawing" Target="../diagrams/drawing6.xml"/><Relationship Id="rId5" Type="http://schemas.openxmlformats.org/officeDocument/2006/relationships/image" Target="../media/image75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4.svg"/><Relationship Id="rId9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rkstry.com.au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11" Type="http://schemas.openxmlformats.org/officeDocument/2006/relationships/hyperlink" Target="https://www.linkedin.com/company/the-exchange-collective" TargetMode="External"/><Relationship Id="rId5" Type="http://schemas.openxmlformats.org/officeDocument/2006/relationships/image" Target="../media/image75.png"/><Relationship Id="rId10" Type="http://schemas.openxmlformats.org/officeDocument/2006/relationships/hyperlink" Target="https://www.linkedin.com/company/dark-stry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5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21.jpeg"/><Relationship Id="rId5" Type="http://schemas.openxmlformats.org/officeDocument/2006/relationships/image" Target="../media/image7.png"/><Relationship Id="rId10" Type="http://schemas.openxmlformats.org/officeDocument/2006/relationships/image" Target="../media/image20.jpeg"/><Relationship Id="rId4" Type="http://schemas.openxmlformats.org/officeDocument/2006/relationships/image" Target="../media/image6.sv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24.svg"/><Relationship Id="rId3" Type="http://schemas.openxmlformats.org/officeDocument/2006/relationships/image" Target="../media/image5.png"/><Relationship Id="rId7" Type="http://schemas.openxmlformats.org/officeDocument/2006/relationships/diagramData" Target="../diagrams/data2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microsoft.com/office/2007/relationships/diagramDrawing" Target="../diagrams/drawing2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6.svg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7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6.svg"/><Relationship Id="rId9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7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30.jpeg"/><Relationship Id="rId4" Type="http://schemas.openxmlformats.org/officeDocument/2006/relationships/image" Target="../media/image5.png"/><Relationship Id="rId9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BB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2FD5CAB4-E3E0-4D57-9677-99E394FA9948}"/>
              </a:ext>
            </a:extLst>
          </p:cNvPr>
          <p:cNvSpPr/>
          <p:nvPr/>
        </p:nvSpPr>
        <p:spPr>
          <a:xfrm>
            <a:off x="10013850" y="3226698"/>
            <a:ext cx="5826642" cy="58266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A88B0-0B4A-452D-8BEF-435068F5CD80}"/>
              </a:ext>
            </a:extLst>
          </p:cNvPr>
          <p:cNvSpPr txBox="1"/>
          <p:nvPr/>
        </p:nvSpPr>
        <p:spPr>
          <a:xfrm>
            <a:off x="1357562" y="2543783"/>
            <a:ext cx="9924158" cy="11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6000" dirty="0">
              <a:solidFill>
                <a:srgbClr val="F0F7E8"/>
              </a:solidFill>
              <a:latin typeface="Passion One" panose="0200050608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6000" dirty="0">
                <a:solidFill>
                  <a:srgbClr val="F0F7E8"/>
                </a:solidFill>
                <a:latin typeface="Passion One" panose="02000506080000020004" pitchFamily="2" charset="0"/>
              </a:rPr>
              <a:t>HUMAN COMPUTER INTERACTION</a:t>
            </a:r>
            <a:endParaRPr kumimoji="0" lang="en-AU" sz="6000" i="0" u="none" strike="noStrike" kern="1200" cap="none" spc="0" normalizeH="0" baseline="0" noProof="0" dirty="0">
              <a:ln>
                <a:noFill/>
              </a:ln>
              <a:solidFill>
                <a:srgbClr val="F0F7E8"/>
              </a:solidFill>
              <a:effectLst/>
              <a:uLnTx/>
              <a:uFillTx/>
              <a:latin typeface="Passion One" panose="02000506080000020004" pitchFamily="2" charset="0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E25D6D-A064-4758-AE93-F5F23B77F942}"/>
              </a:ext>
            </a:extLst>
          </p:cNvPr>
          <p:cNvSpPr/>
          <p:nvPr/>
        </p:nvSpPr>
        <p:spPr>
          <a:xfrm>
            <a:off x="-1400841" y="5457159"/>
            <a:ext cx="2801681" cy="2801681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CA296C-E289-40D9-82FE-7183E1A2857E}"/>
              </a:ext>
            </a:extLst>
          </p:cNvPr>
          <p:cNvSpPr/>
          <p:nvPr/>
        </p:nvSpPr>
        <p:spPr>
          <a:xfrm>
            <a:off x="11456829" y="-735171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421F3E1-22F0-4040-B349-C0EF074FB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5273002" cy="22808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23D9903-6E25-46D6-804F-298108F1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2802" y="5147586"/>
            <a:ext cx="1464448" cy="13150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FD5CE9-7C9B-4B0A-A666-7B6F98C9720B}"/>
              </a:ext>
            </a:extLst>
          </p:cNvPr>
          <p:cNvSpPr txBox="1"/>
          <p:nvPr/>
        </p:nvSpPr>
        <p:spPr>
          <a:xfrm>
            <a:off x="1396382" y="4350019"/>
            <a:ext cx="86219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200" b="1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Presenter: </a:t>
            </a:r>
            <a:r>
              <a:rPr lang="en-AU" sz="32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Erin Clark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rgbClr val="462724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43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31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E361298-FB7B-4F4B-BBD8-DC24AAFE8743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E25D6D-A064-4758-AE93-F5F23B77F942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CA296C-E289-40D9-82FE-7183E1A2857E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D426B-C245-460B-982C-313AC2FFE9E4}"/>
              </a:ext>
            </a:extLst>
          </p:cNvPr>
          <p:cNvSpPr txBox="1"/>
          <p:nvPr/>
        </p:nvSpPr>
        <p:spPr>
          <a:xfrm>
            <a:off x="1400839" y="2081893"/>
            <a:ext cx="9127117" cy="285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600" b="1" i="0" u="none" strike="noStrike" kern="1200" cap="none" spc="0" normalizeH="0" baseline="0" noProof="0" dirty="0">
                <a:ln>
                  <a:noFill/>
                </a:ln>
                <a:solidFill>
                  <a:srgbClr val="F0F7E8"/>
                </a:solidFill>
                <a:effectLst/>
                <a:uLnTx/>
                <a:uFillTx/>
                <a:latin typeface="Passion One" panose="02000506080000020004" pitchFamily="2" charset="0"/>
                <a:ea typeface="+mn-ea"/>
                <a:cs typeface="+mn-cs"/>
              </a:rPr>
              <a:t>CASE STUDY:</a:t>
            </a:r>
          </a:p>
          <a:p>
            <a:pPr marL="0" marR="0" lvl="0" indent="0" algn="l" defTabSz="914400" rtl="0" eaLnBrk="1" fontAlgn="auto" latinLnBrk="0" hangingPunct="1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500" b="1" dirty="0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you launch a new business – and “loveable” product in 25 days? </a:t>
            </a:r>
            <a:endParaRPr kumimoji="0" lang="en-AU" sz="3500" b="1" i="0" u="none" strike="noStrike" kern="1200" cap="none" spc="0" normalizeH="0" baseline="0" noProof="0" dirty="0">
              <a:ln>
                <a:noFill/>
              </a:ln>
              <a:solidFill>
                <a:srgbClr val="F0F7E8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FD54BF0-5FEF-42CE-AAEB-4DAAC43C3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11FBF72-30C9-4493-80F2-8611A2E22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52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Design thinking?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031F2-3B53-4C4D-A1C3-DD80F0DF92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762" b="7166"/>
          <a:stretch/>
        </p:blipFill>
        <p:spPr>
          <a:xfrm>
            <a:off x="2119361" y="1376918"/>
            <a:ext cx="8282705" cy="45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5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146BFF88-D613-4B45-AEB9-61BF2A9A5EAC}"/>
              </a:ext>
            </a:extLst>
          </p:cNvPr>
          <p:cNvSpPr/>
          <p:nvPr/>
        </p:nvSpPr>
        <p:spPr>
          <a:xfrm>
            <a:off x="-411224" y="2606372"/>
            <a:ext cx="4158393" cy="2375808"/>
          </a:xfrm>
          <a:prstGeom prst="cloudCallout">
            <a:avLst/>
          </a:prstGeom>
          <a:solidFill>
            <a:schemeClr val="bg1"/>
          </a:solidFill>
          <a:ln>
            <a:solidFill>
              <a:srgbClr val="FFC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2A7321AE-F6BC-4081-81DE-8FD018495FDD}"/>
              </a:ext>
            </a:extLst>
          </p:cNvPr>
          <p:cNvSpPr/>
          <p:nvPr/>
        </p:nvSpPr>
        <p:spPr>
          <a:xfrm>
            <a:off x="2261302" y="4026594"/>
            <a:ext cx="4830620" cy="2541784"/>
          </a:xfrm>
          <a:prstGeom prst="cloudCallout">
            <a:avLst/>
          </a:prstGeom>
          <a:solidFill>
            <a:schemeClr val="bg1"/>
          </a:solidFill>
          <a:ln>
            <a:solidFill>
              <a:srgbClr val="5F3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C0F0F906-A5E8-4356-BB5A-40512B1AF085}"/>
              </a:ext>
            </a:extLst>
          </p:cNvPr>
          <p:cNvSpPr/>
          <p:nvPr/>
        </p:nvSpPr>
        <p:spPr>
          <a:xfrm>
            <a:off x="5365275" y="1227738"/>
            <a:ext cx="4137974" cy="2631748"/>
          </a:xfrm>
          <a:prstGeom prst="cloudCallout">
            <a:avLst/>
          </a:prstGeom>
          <a:solidFill>
            <a:schemeClr val="bg1"/>
          </a:solidFill>
          <a:ln>
            <a:solidFill>
              <a:srgbClr val="39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E7A7EB3E-0C5F-4AED-A769-98C833940F65}"/>
              </a:ext>
            </a:extLst>
          </p:cNvPr>
          <p:cNvSpPr/>
          <p:nvPr/>
        </p:nvSpPr>
        <p:spPr>
          <a:xfrm>
            <a:off x="8577130" y="2439073"/>
            <a:ext cx="3989006" cy="3700877"/>
          </a:xfrm>
          <a:prstGeom prst="cloudCallout">
            <a:avLst/>
          </a:prstGeom>
          <a:solidFill>
            <a:schemeClr val="bg1"/>
          </a:solidFill>
          <a:ln>
            <a:solidFill>
              <a:srgbClr val="462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Key Questions: </a:t>
            </a: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Day 0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CC346-703A-4713-A299-DA932E9548BC}"/>
              </a:ext>
            </a:extLst>
          </p:cNvPr>
          <p:cNvSpPr txBox="1"/>
          <p:nvPr/>
        </p:nvSpPr>
        <p:spPr>
          <a:xfrm>
            <a:off x="8681245" y="3135349"/>
            <a:ext cx="3385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Isn’t it about time you did your own start-up?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172AD-5F70-4C07-AAAD-78A61E19908F}"/>
              </a:ext>
            </a:extLst>
          </p:cNvPr>
          <p:cNvSpPr txBox="1"/>
          <p:nvPr/>
        </p:nvSpPr>
        <p:spPr>
          <a:xfrm>
            <a:off x="-41168" y="2928854"/>
            <a:ext cx="3235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are those walking tours always busy?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5D4F4-217D-40B0-8709-0057334032A7}"/>
              </a:ext>
            </a:extLst>
          </p:cNvPr>
          <p:cNvSpPr txBox="1"/>
          <p:nvPr/>
        </p:nvSpPr>
        <p:spPr>
          <a:xfrm>
            <a:off x="5856210" y="1671363"/>
            <a:ext cx="3156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Isn’t this walking tour app terrible?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A463B8-B0AF-495A-874E-572DFDD5B19C}"/>
              </a:ext>
            </a:extLst>
          </p:cNvPr>
          <p:cNvSpPr txBox="1"/>
          <p:nvPr/>
        </p:nvSpPr>
        <p:spPr>
          <a:xfrm>
            <a:off x="2983737" y="4287914"/>
            <a:ext cx="33857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 you know what is still open in the City?</a:t>
            </a:r>
          </a:p>
        </p:txBody>
      </p:sp>
    </p:spTree>
    <p:extLst>
      <p:ext uri="{BB962C8B-B14F-4D97-AF65-F5344CB8AC3E}">
        <p14:creationId xmlns:p14="http://schemas.microsoft.com/office/powerpoint/2010/main" val="316671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9195C74-217E-4122-AE20-AFE89961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C4150-83F3-4102-8432-2AC8ADD3A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4800">
                <a:solidFill>
                  <a:schemeClr val="accent1"/>
                </a:solidFill>
                <a:latin typeface="+mj-lt"/>
              </a:rPr>
              <a:t>Capability Statement 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F28B0BA-20E9-4B00-B4C4-0AA2C8F54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6" y="1709738"/>
            <a:ext cx="4824232" cy="1504953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3D1DBB4-8019-4A9C-A015-9925CE7C5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3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2E54-E37D-4567-A0D5-7DB89B77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08" y="517596"/>
            <a:ext cx="8619477" cy="1325563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bg2"/>
                </a:solidFill>
              </a:rPr>
              <a:t>Let’s explore the dark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842FE-CE8B-439F-A638-822B3AC8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16" y="1843159"/>
            <a:ext cx="4313530" cy="6779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AU">
                <a:solidFill>
                  <a:schemeClr val="tx2"/>
                </a:solidFill>
                <a:latin typeface="HK Grotesk"/>
              </a:rPr>
              <a:t>Discover a hidden world </a:t>
            </a:r>
            <a:endParaRPr lang="en-AU">
              <a:solidFill>
                <a:srgbClr val="182A33"/>
              </a:solidFill>
              <a:latin typeface="HK Grotesk" panose="00000500000000000000" pitchFamily="50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44E36F-9020-464F-B77A-2EFD2B2ECA5F}"/>
              </a:ext>
            </a:extLst>
          </p:cNvPr>
          <p:cNvSpPr txBox="1">
            <a:spLocks/>
          </p:cNvSpPr>
          <p:nvPr/>
        </p:nvSpPr>
        <p:spPr>
          <a:xfrm>
            <a:off x="709416" y="3070751"/>
            <a:ext cx="5836528" cy="26524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E3E3E3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The city is a hub of activity with an often overlooked history filled with amazing stories.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E3E3E3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Dark </a:t>
            </a:r>
            <a:r>
              <a:rPr kumimoji="0" lang="en-AU" sz="1800" b="0" i="0" u="none" strike="noStrike" kern="1200" cap="none" spc="0" normalizeH="0" baseline="0" noProof="0" err="1">
                <a:ln>
                  <a:noFill/>
                </a:ln>
                <a:solidFill>
                  <a:srgbClr val="E3E3E3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Stry</a:t>
            </a: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E3E3E3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 takes you on a self-guided journey through your city, to discover the hidden world beneath. With food and beverage locations along the way, it’s the best way to spend time in the city. </a:t>
            </a:r>
          </a:p>
        </p:txBody>
      </p:sp>
      <p:pic>
        <p:nvPicPr>
          <p:cNvPr id="1028" name="Picture 4" descr="silhouette of man standing with green neon outline during sunset">
            <a:extLst>
              <a:ext uri="{FF2B5EF4-FFF2-40B4-BE49-F238E27FC236}">
                <a16:creationId xmlns:a16="http://schemas.microsoft.com/office/drawing/2014/main" id="{9249A1FB-A7D4-4CC0-A637-A09551BCD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4" t="9049" r="21048"/>
          <a:stretch/>
        </p:blipFill>
        <p:spPr bwMode="auto">
          <a:xfrm>
            <a:off x="7627244" y="-12475"/>
            <a:ext cx="4583847" cy="685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7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E361298-FB7B-4F4B-BBD8-DC24AAFE8743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E25D6D-A064-4758-AE93-F5F23B77F942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CA296C-E289-40D9-82FE-7183E1A2857E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D426B-C245-460B-982C-313AC2FFE9E4}"/>
              </a:ext>
            </a:extLst>
          </p:cNvPr>
          <p:cNvSpPr txBox="1"/>
          <p:nvPr/>
        </p:nvSpPr>
        <p:spPr>
          <a:xfrm>
            <a:off x="585293" y="2412847"/>
            <a:ext cx="11400761" cy="2087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4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+mn-ea"/>
                <a:cs typeface="+mn-cs"/>
              </a:rPr>
              <a:t>Getting started questions?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40860E5-D099-4286-904D-9B9E5AC7D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38A72CD-6EB1-456A-99FE-CEA2FE39B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19745" y="5653538"/>
            <a:ext cx="848271" cy="7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71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Scoping: Day 1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6A47A-BCE9-43D5-A5B9-9ABF9C88F5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77"/>
          <a:stretch/>
        </p:blipFill>
        <p:spPr>
          <a:xfrm>
            <a:off x="5560541" y="1545423"/>
            <a:ext cx="6072505" cy="3951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8BF614-9098-4A52-AC6A-040264FAFAF6}"/>
              </a:ext>
            </a:extLst>
          </p:cNvPr>
          <p:cNvSpPr txBox="1"/>
          <p:nvPr/>
        </p:nvSpPr>
        <p:spPr>
          <a:xfrm>
            <a:off x="662135" y="2090172"/>
            <a:ext cx="4465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important bits: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definition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Competitive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Personas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journey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Model </a:t>
            </a:r>
          </a:p>
        </p:txBody>
      </p:sp>
    </p:spTree>
    <p:extLst>
      <p:ext uri="{BB962C8B-B14F-4D97-AF65-F5344CB8AC3E}">
        <p14:creationId xmlns:p14="http://schemas.microsoft.com/office/powerpoint/2010/main" val="333680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UX Research: D</a:t>
            </a: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ay 2 - 4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713B1B8-300C-4E9D-AFE9-5E2F29EEF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988" y="1186562"/>
            <a:ext cx="2397211" cy="479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o alternative text description for this image">
            <a:extLst>
              <a:ext uri="{FF2B5EF4-FFF2-40B4-BE49-F238E27FC236}">
                <a16:creationId xmlns:a16="http://schemas.microsoft.com/office/drawing/2014/main" id="{3C7AA685-0AE3-49D3-9C7F-27C42FC4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3" y="1186562"/>
            <a:ext cx="3636996" cy="48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CDA0C4-1D69-4C26-B282-D09B23E720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5366"/>
          <a:stretch/>
        </p:blipFill>
        <p:spPr>
          <a:xfrm>
            <a:off x="2599120" y="1113490"/>
            <a:ext cx="2312730" cy="503156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1514946-3C24-4C75-8D07-908763C05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03" y="2310381"/>
            <a:ext cx="4163298" cy="234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484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Persona Deep Dive: D</a:t>
            </a: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ay 5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FD3BBAC-D2C0-4989-8C9F-C07372F4D638}"/>
              </a:ext>
            </a:extLst>
          </p:cNvPr>
          <p:cNvGraphicFramePr/>
          <p:nvPr/>
        </p:nvGraphicFramePr>
        <p:xfrm>
          <a:off x="998329" y="2043977"/>
          <a:ext cx="9950615" cy="3422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F05BEDCB-0207-469C-920B-B3D1EBC92F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2294" y="2571628"/>
            <a:ext cx="1518699" cy="1288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0B8D5C-540B-46D9-B8CD-CF30D8E10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1217" y="2572867"/>
            <a:ext cx="1518699" cy="12887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4A9BC7-14BC-4D93-9C51-F62F24FF77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7265" y="2571628"/>
            <a:ext cx="1518699" cy="12887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A530DE-7F94-4D16-8EDD-AA73D36831D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2690" t="12234" r="5345" b="13956"/>
          <a:stretch/>
        </p:blipFill>
        <p:spPr>
          <a:xfrm>
            <a:off x="1085550" y="2570671"/>
            <a:ext cx="789257" cy="8008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B0BF5A-ABEB-4582-A5DE-3144BEC9DF5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416" r="2555"/>
          <a:stretch/>
        </p:blipFill>
        <p:spPr>
          <a:xfrm>
            <a:off x="3173506" y="2569179"/>
            <a:ext cx="1510362" cy="12887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C9C12D-A5A6-4101-A984-E3A845E57A0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5810" t="14389" r="20719" b="6397"/>
          <a:stretch/>
        </p:blipFill>
        <p:spPr>
          <a:xfrm>
            <a:off x="1857554" y="3028525"/>
            <a:ext cx="745631" cy="8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0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UI Constraints: D</a:t>
            </a: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ay 6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02BF5-DDAC-4288-8A9F-EF8492EFF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749" y="1362718"/>
            <a:ext cx="10078995" cy="413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2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Aft>
                <a:spcPts val="300"/>
              </a:spcAft>
            </a:pPr>
            <a:r>
              <a:rPr lang="en-AU" sz="6000" b="1" dirty="0">
                <a:solidFill>
                  <a:srgbClr val="39BB9D"/>
                </a:solidFill>
                <a:latin typeface="Passion One" panose="02000506080000020004" pitchFamily="2" charset="0"/>
              </a:rPr>
              <a:t>TODAY</a:t>
            </a:r>
            <a:endParaRPr lang="en-AU" sz="2400" dirty="0">
              <a:solidFill>
                <a:srgbClr val="39BB9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F2B5E9AD-FA42-486B-920C-10D55242CE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447432"/>
              </p:ext>
            </p:extLst>
          </p:nvPr>
        </p:nvGraphicFramePr>
        <p:xfrm>
          <a:off x="1112108" y="2248929"/>
          <a:ext cx="10552671" cy="236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2904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9195C74-217E-4122-AE20-AFE89961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F28B0BA-20E9-4B00-B4C4-0AA2C8F54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6" y="1709738"/>
            <a:ext cx="4824232" cy="1504953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3D1DBB4-8019-4A9C-A015-9925CE7C5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267"/>
            <a:ext cx="12192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CA023-2491-412F-8C78-48328F85D8E7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Design: Day </a:t>
            </a:r>
            <a:r>
              <a:rPr lang="en-AU" sz="6000" b="1" dirty="0">
                <a:solidFill>
                  <a:schemeClr val="tx2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7-9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3106E-AF4E-47E8-BCF1-1C5B65F7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91" y="4562476"/>
            <a:ext cx="2819947" cy="1975078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0B85B-0008-4B89-9DA6-713888010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929" y="4609059"/>
            <a:ext cx="3781168" cy="188191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3554" name="Picture 2" descr="No alternative text description for this image">
            <a:extLst>
              <a:ext uri="{FF2B5EF4-FFF2-40B4-BE49-F238E27FC236}">
                <a16:creationId xmlns:a16="http://schemas.microsoft.com/office/drawing/2014/main" id="{9E9ED3E1-7665-4285-AA9D-4F93E97FB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53" y="4589463"/>
            <a:ext cx="3512063" cy="1975078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81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Configure PoC: D</a:t>
            </a: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ay 7-18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68D554F-6675-48E1-8B3B-269E2585F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209867"/>
              </p:ext>
            </p:extLst>
          </p:nvPr>
        </p:nvGraphicFramePr>
        <p:xfrm>
          <a:off x="4510216" y="1631091"/>
          <a:ext cx="6783859" cy="383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B8B4CEA3-4330-46AA-BE2D-E4E6785FEEFF}"/>
              </a:ext>
            </a:extLst>
          </p:cNvPr>
          <p:cNvSpPr/>
          <p:nvPr/>
        </p:nvSpPr>
        <p:spPr>
          <a:xfrm>
            <a:off x="1922179" y="2316946"/>
            <a:ext cx="2588037" cy="2458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462724"/>
                </a:solidFill>
                <a:effectLst/>
                <a:uLnTx/>
                <a:uFillTx/>
                <a:latin typeface="Passion One" panose="02000506080000020004" pitchFamily="2" charset="0"/>
              </a:rPr>
              <a:t>Lessons learned </a:t>
            </a:r>
          </a:p>
        </p:txBody>
      </p:sp>
    </p:spTree>
    <p:extLst>
      <p:ext uri="{BB962C8B-B14F-4D97-AF65-F5344CB8AC3E}">
        <p14:creationId xmlns:p14="http://schemas.microsoft.com/office/powerpoint/2010/main" val="1321856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8978303" y="378378"/>
            <a:ext cx="2725221" cy="207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Beta testing: D</a:t>
            </a: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ay 19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FC5939-223F-4EA6-9021-2988546010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" y="399471"/>
            <a:ext cx="3051581" cy="6103160"/>
          </a:xfrm>
          <a:prstGeom prst="rect">
            <a:avLst/>
          </a:prstGeom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E0B7B415-8807-4C67-86FA-D557626A8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316" y="399471"/>
            <a:ext cx="3569300" cy="356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D1260DA4-1B6A-4931-8605-5E25668B4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3" t="23982" r="9394" b="13378"/>
          <a:stretch/>
        </p:blipFill>
        <p:spPr bwMode="auto">
          <a:xfrm>
            <a:off x="6679743" y="3485765"/>
            <a:ext cx="5240725" cy="301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021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7223146" y="433610"/>
            <a:ext cx="4234902" cy="143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App store: D</a:t>
            </a: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ay 24?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BB3E6-5242-4B88-BEB7-5C77B48BB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486" y="2468434"/>
            <a:ext cx="6413157" cy="3479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6858FD-D511-4E4A-B3CC-67A91F9CBC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889" y="55233"/>
            <a:ext cx="4186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5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B88FAF-4CD7-4625-89D7-1A390B6AF554}"/>
              </a:ext>
            </a:extLst>
          </p:cNvPr>
          <p:cNvSpPr/>
          <p:nvPr/>
        </p:nvSpPr>
        <p:spPr>
          <a:xfrm>
            <a:off x="1356789" y="4490124"/>
            <a:ext cx="2636849" cy="53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182A33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9E5501-8898-4C79-A1EA-62B8A84AA5DE}"/>
              </a:ext>
            </a:extLst>
          </p:cNvPr>
          <p:cNvSpPr/>
          <p:nvPr/>
        </p:nvSpPr>
        <p:spPr>
          <a:xfrm>
            <a:off x="4314451" y="2358255"/>
            <a:ext cx="3053300" cy="53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182A33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Collaborate early &amp; often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B708C-CE62-4FBE-BB9A-5516EC6E58BD}"/>
              </a:ext>
            </a:extLst>
          </p:cNvPr>
          <p:cNvSpPr txBox="1"/>
          <p:nvPr/>
        </p:nvSpPr>
        <p:spPr>
          <a:xfrm>
            <a:off x="688017" y="2889555"/>
            <a:ext cx="23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82A33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Women-led founder network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CAAB87-E96B-4B53-83D5-9C57F3D7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25" y="2149270"/>
            <a:ext cx="2075290" cy="61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oncise.digital Pty Ltd">
            <a:extLst>
              <a:ext uri="{FF2B5EF4-FFF2-40B4-BE49-F238E27FC236}">
                <a16:creationId xmlns:a16="http://schemas.microsoft.com/office/drawing/2014/main" id="{BF6631DA-6B37-4BB8-9284-05A37C0D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28" y="2440846"/>
            <a:ext cx="25527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241BD7-9927-4AE9-924B-6CF2811A8A47}"/>
              </a:ext>
            </a:extLst>
          </p:cNvPr>
          <p:cNvSpPr txBox="1"/>
          <p:nvPr/>
        </p:nvSpPr>
        <p:spPr>
          <a:xfrm>
            <a:off x="1052267" y="5183059"/>
            <a:ext cx="30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82A33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Virtual &amp; augmented reality specialists </a:t>
            </a:r>
          </a:p>
        </p:txBody>
      </p:sp>
      <p:pic>
        <p:nvPicPr>
          <p:cNvPr id="14" name="Picture 8" descr="Sneakers &amp;amp; Jeans">
            <a:extLst>
              <a:ext uri="{FF2B5EF4-FFF2-40B4-BE49-F238E27FC236}">
                <a16:creationId xmlns:a16="http://schemas.microsoft.com/office/drawing/2014/main" id="{4AC57764-10AC-4F94-AB18-C6FEBF28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512" y="4185770"/>
            <a:ext cx="915655" cy="91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660D11-94E8-42A9-964F-AB4B1C8A9A3E}"/>
              </a:ext>
            </a:extLst>
          </p:cNvPr>
          <p:cNvSpPr txBox="1"/>
          <p:nvPr/>
        </p:nvSpPr>
        <p:spPr>
          <a:xfrm>
            <a:off x="5772554" y="5265772"/>
            <a:ext cx="205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82A33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Hospitality venue partner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1D2E7-D841-46C3-A1B6-3C0927BD723A}"/>
              </a:ext>
            </a:extLst>
          </p:cNvPr>
          <p:cNvSpPr txBox="1"/>
          <p:nvPr/>
        </p:nvSpPr>
        <p:spPr>
          <a:xfrm>
            <a:off x="9105261" y="2936706"/>
            <a:ext cx="205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82A33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Hospitality venue partner  </a:t>
            </a:r>
          </a:p>
        </p:txBody>
      </p:sp>
      <p:pic>
        <p:nvPicPr>
          <p:cNvPr id="13314" name="Picture 2" descr="Lalla Rookh Bar and Eating House">
            <a:extLst>
              <a:ext uri="{FF2B5EF4-FFF2-40B4-BE49-F238E27FC236}">
                <a16:creationId xmlns:a16="http://schemas.microsoft.com/office/drawing/2014/main" id="{A037DD18-20B9-4AD2-A89A-DED154F9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868" y="2338464"/>
            <a:ext cx="3454357" cy="57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IXELCASE | Automatic number plate recognition software for cars, drones, phones and CCTV | USA | Australia | New Zealand | UK">
            <a:extLst>
              <a:ext uri="{FF2B5EF4-FFF2-40B4-BE49-F238E27FC236}">
                <a16:creationId xmlns:a16="http://schemas.microsoft.com/office/drawing/2014/main" id="{F3EA942F-2842-4261-B60C-AE2F3500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64" y="4534824"/>
            <a:ext cx="18669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59B01F-9A5A-44F2-AA29-3EFFE12870B3}"/>
              </a:ext>
            </a:extLst>
          </p:cNvPr>
          <p:cNvSpPr txBox="1"/>
          <p:nvPr/>
        </p:nvSpPr>
        <p:spPr>
          <a:xfrm>
            <a:off x="4245904" y="3075205"/>
            <a:ext cx="30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82A33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Digital Agency</a:t>
            </a:r>
          </a:p>
        </p:txBody>
      </p:sp>
      <p:pic>
        <p:nvPicPr>
          <p:cNvPr id="13320" name="Picture 8" descr="media.glassdoor.com/sqll/142883/government-of-w...">
            <a:extLst>
              <a:ext uri="{FF2B5EF4-FFF2-40B4-BE49-F238E27FC236}">
                <a16:creationId xmlns:a16="http://schemas.microsoft.com/office/drawing/2014/main" id="{50D7A1E6-DC4B-4DBE-ABB6-4A3A9938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882" y="4013470"/>
            <a:ext cx="1042707" cy="10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31F7EF-9D97-4377-9433-5D5EA9C239F0}"/>
              </a:ext>
            </a:extLst>
          </p:cNvPr>
          <p:cNvSpPr txBox="1"/>
          <p:nvPr/>
        </p:nvSpPr>
        <p:spPr>
          <a:xfrm>
            <a:off x="9287378" y="5163444"/>
            <a:ext cx="232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solidFill>
                  <a:srgbClr val="182A33"/>
                </a:solidFill>
                <a:latin typeface="HK Grotesk Light"/>
              </a:rPr>
              <a:t>Opportunities &amp; g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82A33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rant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094633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E361298-FB7B-4F4B-BBD8-DC24AAFE8743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E25D6D-A064-4758-AE93-F5F23B77F942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CA296C-E289-40D9-82FE-7183E1A2857E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D426B-C245-460B-982C-313AC2FFE9E4}"/>
              </a:ext>
            </a:extLst>
          </p:cNvPr>
          <p:cNvSpPr txBox="1"/>
          <p:nvPr/>
        </p:nvSpPr>
        <p:spPr>
          <a:xfrm>
            <a:off x="585293" y="2412847"/>
            <a:ext cx="11400761" cy="1126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4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+mn-ea"/>
                <a:cs typeface="+mn-cs"/>
              </a:rPr>
              <a:t>Planning questions?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40860E5-D099-4286-904D-9B9E5AC7D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38A72CD-6EB1-456A-99FE-CEA2FE39B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19745" y="5653538"/>
            <a:ext cx="848271" cy="7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1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31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E361298-FB7B-4F4B-BBD8-DC24AAFE8743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E25D6D-A064-4758-AE93-F5F23B77F942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CA296C-E289-40D9-82FE-7183E1A2857E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D426B-C245-460B-982C-313AC2FFE9E4}"/>
              </a:ext>
            </a:extLst>
          </p:cNvPr>
          <p:cNvSpPr txBox="1"/>
          <p:nvPr/>
        </p:nvSpPr>
        <p:spPr>
          <a:xfrm>
            <a:off x="1400839" y="2081893"/>
            <a:ext cx="9127117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600" b="1" i="0" u="none" strike="noStrike" kern="1200" cap="none" spc="0" normalizeH="0" baseline="0" noProof="0" dirty="0">
                <a:ln>
                  <a:noFill/>
                </a:ln>
                <a:solidFill>
                  <a:srgbClr val="F0F7E8"/>
                </a:solidFill>
                <a:effectLst/>
                <a:uLnTx/>
                <a:uFillTx/>
                <a:latin typeface="Passion One" panose="02000506080000020004" pitchFamily="2" charset="0"/>
                <a:ea typeface="+mn-ea"/>
                <a:cs typeface="+mn-cs"/>
              </a:rPr>
              <a:t>CASE STUDY:</a:t>
            </a:r>
          </a:p>
          <a:p>
            <a:pPr marL="0" marR="0" lvl="0" indent="0" algn="l" defTabSz="914400" rtl="0" eaLnBrk="1" fontAlgn="auto" latinLnBrk="0" hangingPunct="1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500" b="1" i="0" u="none" strike="noStrike" kern="1200" cap="none" spc="0" normalizeH="0" baseline="0" noProof="0" dirty="0">
                <a:ln>
                  <a:noFill/>
                </a:ln>
                <a:solidFill>
                  <a:srgbClr val="F0F7E8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“Real world” user experience feedback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FD54BF0-5FEF-42CE-AAEB-4DAAC43C3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11FBF72-30C9-4493-80F2-8611A2E22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9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5978063" y="631369"/>
            <a:ext cx="5623305" cy="143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MVP: Prioritise what to do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879D5D-BAC4-4AFE-A9F9-75D9EF6DB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17530" r="19020" b="20575"/>
          <a:stretch/>
        </p:blipFill>
        <p:spPr bwMode="auto">
          <a:xfrm>
            <a:off x="4676501" y="2877778"/>
            <a:ext cx="7418567" cy="37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E5E82451-FD87-47CF-A6D4-C8200372B73C}"/>
              </a:ext>
            </a:extLst>
          </p:cNvPr>
          <p:cNvSpPr/>
          <p:nvPr/>
        </p:nvSpPr>
        <p:spPr>
          <a:xfrm>
            <a:off x="300743" y="1359537"/>
            <a:ext cx="7500172" cy="2221812"/>
          </a:xfrm>
          <a:prstGeom prst="cloud">
            <a:avLst/>
          </a:prstGeom>
          <a:solidFill>
            <a:schemeClr val="bg1"/>
          </a:solidFill>
          <a:ln>
            <a:solidFill>
              <a:srgbClr val="39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F1818-8684-4E5E-945F-E0CC596E59DC}"/>
              </a:ext>
            </a:extLst>
          </p:cNvPr>
          <p:cNvSpPr txBox="1"/>
          <p:nvPr/>
        </p:nvSpPr>
        <p:spPr>
          <a:xfrm>
            <a:off x="1252427" y="1720881"/>
            <a:ext cx="518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Minimum </a:t>
            </a:r>
            <a:r>
              <a:rPr lang="en-AU" sz="3200" b="1" i="1" u="sng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Viable</a:t>
            </a:r>
            <a:r>
              <a:rPr lang="en-AU" sz="32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Product or Minimum </a:t>
            </a:r>
            <a:r>
              <a:rPr lang="en-AU" sz="3200" b="1" i="1" u="sng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Lovable</a:t>
            </a:r>
            <a:r>
              <a:rPr lang="en-AU" sz="32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Product? </a:t>
            </a:r>
          </a:p>
        </p:txBody>
      </p:sp>
    </p:spTree>
    <p:extLst>
      <p:ext uri="{BB962C8B-B14F-4D97-AF65-F5344CB8AC3E}">
        <p14:creationId xmlns:p14="http://schemas.microsoft.com/office/powerpoint/2010/main" val="48762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785702" y="1696977"/>
            <a:ext cx="5994543" cy="207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CX: Customer intimacy bridges the gap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B7CEE-C03F-4DF8-B6B1-BCF76F925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861" y="5902307"/>
            <a:ext cx="8644423" cy="628529"/>
          </a:xfrm>
          <a:prstGeom prst="rect">
            <a:avLst/>
          </a:prstGeom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F8BD2436-4970-4B35-B049-AF0738701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/>
          <a:stretch/>
        </p:blipFill>
        <p:spPr bwMode="auto">
          <a:xfrm>
            <a:off x="7560676" y="703104"/>
            <a:ext cx="422219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C848C-2F8E-4439-8D85-6B862275EB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455" y="3892025"/>
            <a:ext cx="7672675" cy="136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05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E1CD8AF8-00CD-4836-BECC-BB1BB8FE7F27}"/>
              </a:ext>
            </a:extLst>
          </p:cNvPr>
          <p:cNvSpPr/>
          <p:nvPr/>
        </p:nvSpPr>
        <p:spPr>
          <a:xfrm>
            <a:off x="4643987" y="93971"/>
            <a:ext cx="4745821" cy="3124592"/>
          </a:xfrm>
          <a:prstGeom prst="cloudCallout">
            <a:avLst/>
          </a:prstGeom>
          <a:solidFill>
            <a:schemeClr val="bg1"/>
          </a:solidFill>
          <a:ln>
            <a:solidFill>
              <a:srgbClr val="39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needs to be more murders and dodgy stuff!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8291804" y="1132350"/>
            <a:ext cx="3228448" cy="3355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UX: Deliver what you say you will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4EC-19E6-45FA-B450-42FF92CC6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647" y="5348321"/>
            <a:ext cx="106299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F2704-D5B6-452D-89EF-B5C3AEF95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284" y="3937325"/>
            <a:ext cx="8165406" cy="796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8F62A-455A-463E-B3B3-BAC664385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822" y="1772357"/>
            <a:ext cx="5541242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89B063C-8E72-42D1-88B0-C4D686BF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10" y="2584220"/>
            <a:ext cx="2296346" cy="40823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FF6FF0E-407A-416C-A3A3-B7263BBE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4" t="15137" r="20162"/>
          <a:stretch/>
        </p:blipFill>
        <p:spPr bwMode="auto">
          <a:xfrm>
            <a:off x="4360868" y="1650914"/>
            <a:ext cx="2640228" cy="332074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B2045C2-34E1-4281-AC3C-D2309446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17" y="3921810"/>
            <a:ext cx="2985138" cy="280787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No photo description available.">
            <a:extLst>
              <a:ext uri="{FF2B5EF4-FFF2-40B4-BE49-F238E27FC236}">
                <a16:creationId xmlns:a16="http://schemas.microsoft.com/office/drawing/2014/main" id="{A2862262-39DC-436A-8DA6-E00F1B388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r="28083"/>
          <a:stretch/>
        </p:blipFill>
        <p:spPr bwMode="auto">
          <a:xfrm>
            <a:off x="-11906" y="1350167"/>
            <a:ext cx="2473287" cy="3685517"/>
          </a:xfrm>
          <a:custGeom>
            <a:avLst/>
            <a:gdLst/>
            <a:ahLst/>
            <a:cxnLst/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may contain: sky, ocean and outdoor">
            <a:extLst>
              <a:ext uri="{FF2B5EF4-FFF2-40B4-BE49-F238E27FC236}">
                <a16:creationId xmlns:a16="http://schemas.microsoft.com/office/drawing/2014/main" id="{F320BD38-08D9-49D0-AC5C-6A10D4742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r="10123" b="2"/>
          <a:stretch/>
        </p:blipFill>
        <p:spPr bwMode="auto">
          <a:xfrm>
            <a:off x="1797637" y="-56723"/>
            <a:ext cx="3236976" cy="2995146"/>
          </a:xfrm>
          <a:custGeom>
            <a:avLst/>
            <a:gdLst/>
            <a:ahLst/>
            <a:cxnLst/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444867DD-ADC9-44FA-90EC-1A9109006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38824" b="2"/>
          <a:stretch/>
        </p:blipFill>
        <p:spPr bwMode="auto">
          <a:xfrm>
            <a:off x="9995442" y="-45334"/>
            <a:ext cx="3224421" cy="4020664"/>
          </a:xfrm>
          <a:custGeom>
            <a:avLst/>
            <a:gdLst/>
            <a:ahLst/>
            <a:cxnLst/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D6599009-DBA5-4CD2-819D-B8892AEDC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559" y="3192925"/>
            <a:ext cx="3429000" cy="3429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Aft>
                <a:spcPts val="300"/>
              </a:spcAft>
            </a:pPr>
            <a:r>
              <a:rPr lang="en-AU" sz="6000" b="1" dirty="0">
                <a:solidFill>
                  <a:srgbClr val="39BB9D"/>
                </a:solidFill>
                <a:latin typeface="Passion One" panose="02000506080000020004" pitchFamily="2" charset="0"/>
              </a:rPr>
              <a:t>HOW I GOT HERE?</a:t>
            </a:r>
            <a:endParaRPr lang="en-AU" sz="2400" dirty="0">
              <a:solidFill>
                <a:srgbClr val="39BB9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7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366822" y="1916402"/>
            <a:ext cx="5408013" cy="21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UI: </a:t>
            </a:r>
          </a:p>
          <a:p>
            <a:pPr marL="0" marR="0" lvl="0" indent="0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Make it easy &amp; obvious 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Calendar, map&#10;&#10;Description automatically generated">
            <a:extLst>
              <a:ext uri="{FF2B5EF4-FFF2-40B4-BE49-F238E27FC236}">
                <a16:creationId xmlns:a16="http://schemas.microsoft.com/office/drawing/2014/main" id="{163EC8EC-97EA-46CC-AA93-E05061980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746" y="527837"/>
            <a:ext cx="2845562" cy="5691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C592B-7F89-4CC7-B11B-AF10491E4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5572" y="5004046"/>
            <a:ext cx="6343171" cy="11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6953197" y="1540842"/>
            <a:ext cx="4503632" cy="271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UI: Make it clear what can be clicked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5F316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BAA1D74-3F55-4F7A-BDB3-E1C75DC768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917" y="358212"/>
            <a:ext cx="3050159" cy="61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22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E361298-FB7B-4F4B-BBD8-DC24AAFE8743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E25D6D-A064-4758-AE93-F5F23B77F942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CA296C-E289-40D9-82FE-7183E1A2857E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D426B-C245-460B-982C-313AC2FFE9E4}"/>
              </a:ext>
            </a:extLst>
          </p:cNvPr>
          <p:cNvSpPr txBox="1"/>
          <p:nvPr/>
        </p:nvSpPr>
        <p:spPr>
          <a:xfrm>
            <a:off x="585293" y="2412847"/>
            <a:ext cx="11400761" cy="1126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4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+mn-ea"/>
                <a:cs typeface="+mn-cs"/>
              </a:rPr>
              <a:t>“Real world” questions?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40860E5-D099-4286-904D-9B9E5AC7D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38A72CD-6EB1-456A-99FE-CEA2FE39B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19745" y="5653538"/>
            <a:ext cx="848271" cy="7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21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BB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77244D-FC38-42E7-A958-65BDD8672D83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DFDBE1-1BE5-46DB-A3A1-C299C7B8FA31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994FB9-69C2-4787-ABCD-FB6C1D58A99A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8C5BB95-D624-4022-BB53-5DEC8D96D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19747" y="5653539"/>
            <a:ext cx="848269" cy="76171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388DDC5-B051-4CD9-8A97-4A03085FB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74B5CF-B16A-409B-A643-C4DA5993FD19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Aft>
                <a:spcPts val="300"/>
              </a:spcAft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</a:rPr>
              <a:t>KEY LESSONS </a:t>
            </a:r>
            <a:endParaRPr lang="en-AU" sz="2400" dirty="0">
              <a:solidFill>
                <a:srgbClr val="5F316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FCD03D8-9656-4514-8848-1F1EBF9F3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682"/>
              </p:ext>
            </p:extLst>
          </p:nvPr>
        </p:nvGraphicFramePr>
        <p:xfrm>
          <a:off x="2032000" y="1224147"/>
          <a:ext cx="8810171" cy="4914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40206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BB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77244D-FC38-42E7-A958-65BDD8672D83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DFDBE1-1BE5-46DB-A3A1-C299C7B8FA31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994FB9-69C2-4787-ABCD-FB6C1D58A99A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8C5BB95-D624-4022-BB53-5DEC8D96D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19747" y="5653539"/>
            <a:ext cx="848269" cy="76171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388DDC5-B051-4CD9-8A97-4A03085FB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74B5CF-B16A-409B-A643-C4DA5993FD19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Aft>
                <a:spcPts val="300"/>
              </a:spcAft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</a:rPr>
              <a:t>KEEP CONNECTED?</a:t>
            </a:r>
            <a:endParaRPr lang="en-AU" sz="2400" dirty="0">
              <a:solidFill>
                <a:srgbClr val="5F316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833874B-278B-4F09-8782-46DADAF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5" y="1598559"/>
            <a:ext cx="2019400" cy="1606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743309-B400-4A6A-8BA5-FD023B7DB823}"/>
              </a:ext>
            </a:extLst>
          </p:cNvPr>
          <p:cNvSpPr txBox="1"/>
          <p:nvPr/>
        </p:nvSpPr>
        <p:spPr>
          <a:xfrm>
            <a:off x="3091981" y="1995850"/>
            <a:ext cx="6008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Beta testing: </a:t>
            </a:r>
            <a:r>
              <a:rPr lang="en-AU" sz="2400" dirty="0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www.darkstry.com.au</a:t>
            </a:r>
            <a:endParaRPr lang="en-AU" sz="2400" dirty="0">
              <a:solidFill>
                <a:srgbClr val="F0F7E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AU" sz="2400" dirty="0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 us on FB &amp; Insta: </a:t>
            </a:r>
            <a:r>
              <a:rPr lang="en-AU" sz="2400" dirty="0" err="1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Darkstrytours</a:t>
            </a:r>
            <a:endParaRPr lang="en-A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578" name="Picture 2" descr="Top tips for perfecting your LinkedIn profile - Curtin Careers, Employment  &amp; Leadership">
            <a:extLst>
              <a:ext uri="{FF2B5EF4-FFF2-40B4-BE49-F238E27FC236}">
                <a16:creationId xmlns:a16="http://schemas.microsoft.com/office/drawing/2014/main" id="{6C39D59F-5C20-4D2F-8BB2-5D4E291A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7" y="3597284"/>
            <a:ext cx="1439213" cy="143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F01C48-2E1B-4427-A001-93CC9E6AA014}"/>
              </a:ext>
            </a:extLst>
          </p:cNvPr>
          <p:cNvSpPr txBox="1"/>
          <p:nvPr/>
        </p:nvSpPr>
        <p:spPr>
          <a:xfrm>
            <a:off x="3091981" y="3597284"/>
            <a:ext cx="8752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Me: </a:t>
            </a:r>
            <a:r>
              <a:rPr lang="en-AU" sz="2400" dirty="0" err="1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erclark</a:t>
            </a:r>
            <a:endParaRPr lang="en-AU" sz="2400" dirty="0">
              <a:solidFill>
                <a:srgbClr val="F0F7E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AU" sz="2400" dirty="0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 </a:t>
            </a:r>
            <a:r>
              <a:rPr lang="en-AU" sz="2400" dirty="0" err="1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Stry</a:t>
            </a:r>
            <a:r>
              <a:rPr lang="en-AU" sz="2400" dirty="0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AU" sz="2400" dirty="0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0"/>
              </a:rPr>
              <a:t>https://www.linkedin.com/company/dark-stry</a:t>
            </a:r>
            <a:endParaRPr lang="en-AU" sz="2400" dirty="0">
              <a:solidFill>
                <a:srgbClr val="F0F7E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AU" sz="2400" dirty="0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TEC: </a:t>
            </a:r>
            <a:r>
              <a:rPr lang="en-AU" sz="2400" dirty="0">
                <a:solidFill>
                  <a:srgbClr val="F0F7E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/>
              </a:rPr>
              <a:t>https://www.linkedin.com/company/the-exchange-collective</a:t>
            </a:r>
            <a:endParaRPr lang="en-AU" sz="2400" dirty="0">
              <a:solidFill>
                <a:srgbClr val="F0F7E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AU" sz="2400" dirty="0">
              <a:solidFill>
                <a:srgbClr val="F0F7E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A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785CCE-11C2-4C33-A0DC-D51BE4C9AD64}"/>
              </a:ext>
            </a:extLst>
          </p:cNvPr>
          <p:cNvCxnSpPr>
            <a:cxnSpLocks/>
          </p:cNvCxnSpPr>
          <p:nvPr/>
        </p:nvCxnSpPr>
        <p:spPr>
          <a:xfrm flipH="1" flipV="1">
            <a:off x="695527" y="3365246"/>
            <a:ext cx="10670035" cy="16193"/>
          </a:xfrm>
          <a:prstGeom prst="line">
            <a:avLst/>
          </a:prstGeom>
          <a:ln>
            <a:solidFill>
              <a:srgbClr val="F0F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0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Aft>
                <a:spcPts val="300"/>
              </a:spcAft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</a:rPr>
              <a:t>WHAT I DO…</a:t>
            </a:r>
            <a:endParaRPr lang="en-AU" sz="2400" dirty="0">
              <a:solidFill>
                <a:srgbClr val="5F316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82484E-102F-48D2-A3CA-4ED21D266E36}"/>
              </a:ext>
            </a:extLst>
          </p:cNvPr>
          <p:cNvSpPr txBox="1"/>
          <p:nvPr/>
        </p:nvSpPr>
        <p:spPr>
          <a:xfrm>
            <a:off x="6376088" y="2722794"/>
            <a:ext cx="5330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Technology commercialisation </a:t>
            </a:r>
          </a:p>
        </p:txBody>
      </p:sp>
      <p:pic>
        <p:nvPicPr>
          <p:cNvPr id="1026" name="Picture 2" descr="Show Me The Money GIF">
            <a:extLst>
              <a:ext uri="{FF2B5EF4-FFF2-40B4-BE49-F238E27FC236}">
                <a16:creationId xmlns:a16="http://schemas.microsoft.com/office/drawing/2014/main" id="{5893AA8B-255C-4215-8A7A-64782963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1" y="1899611"/>
            <a:ext cx="5330894" cy="284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1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Aft>
                <a:spcPts val="300"/>
              </a:spcAft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</a:rPr>
              <a:t>WHAT PEOPLE </a:t>
            </a:r>
            <a:r>
              <a:rPr lang="en-AU" sz="6000" b="1" u="sng" dirty="0">
                <a:solidFill>
                  <a:srgbClr val="5F316C"/>
                </a:solidFill>
                <a:latin typeface="Passion One" panose="02000506080000020004" pitchFamily="2" charset="0"/>
              </a:rPr>
              <a:t>THINK</a:t>
            </a: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</a:rPr>
              <a:t> I DO…</a:t>
            </a:r>
            <a:endParaRPr lang="en-AU" sz="2400" dirty="0">
              <a:solidFill>
                <a:srgbClr val="5F316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C8291DA-8D0B-4E73-BE15-ABE3B15B7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7" t="18920" r="25745" b="6323"/>
          <a:stretch/>
        </p:blipFill>
        <p:spPr bwMode="auto">
          <a:xfrm>
            <a:off x="8707675" y="1395926"/>
            <a:ext cx="1598370" cy="494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ED7ED66-E374-48B7-BAD6-5C9A5CCB9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4" t="7696" r="36867" b="5825"/>
          <a:stretch/>
        </p:blipFill>
        <p:spPr bwMode="auto">
          <a:xfrm>
            <a:off x="10420393" y="1395927"/>
            <a:ext cx="1492591" cy="49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2F9853-9F38-4C85-A3D5-58BB7BBE1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r="3237"/>
          <a:stretch/>
        </p:blipFill>
        <p:spPr bwMode="auto">
          <a:xfrm>
            <a:off x="5239265" y="4098673"/>
            <a:ext cx="3331550" cy="22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9EB044F-7081-41ED-ADD9-5EEA6E630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045" y="1395926"/>
            <a:ext cx="1974283" cy="263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33C9CD7-10EC-4BE6-8DAF-A72083156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5" t="5826" r="19628" b="40347"/>
          <a:stretch/>
        </p:blipFill>
        <p:spPr bwMode="auto">
          <a:xfrm>
            <a:off x="517671" y="1395926"/>
            <a:ext cx="6016529" cy="263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CD4EC26C-6910-49DE-9803-3CA3F48D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976" y="4098673"/>
            <a:ext cx="3078429" cy="22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Aft>
                <a:spcPts val="300"/>
              </a:spcAft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</a:rPr>
              <a:t>WHAT I </a:t>
            </a:r>
            <a:r>
              <a:rPr lang="en-AU" sz="6000" b="1" u="sng" dirty="0">
                <a:solidFill>
                  <a:srgbClr val="5F316C"/>
                </a:solidFill>
                <a:latin typeface="Passion One" panose="02000506080000020004" pitchFamily="2" charset="0"/>
              </a:rPr>
              <a:t>ACTUALLY</a:t>
            </a: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</a:rPr>
              <a:t> DO…</a:t>
            </a:r>
            <a:endParaRPr lang="en-AU" sz="2400" dirty="0">
              <a:solidFill>
                <a:srgbClr val="5F316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79E0FE-AED9-49E3-957F-FAA3FDA394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752568"/>
              </p:ext>
            </p:extLst>
          </p:nvPr>
        </p:nvGraphicFramePr>
        <p:xfrm>
          <a:off x="967945" y="1224147"/>
          <a:ext cx="10850014" cy="4968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Graphic 3" descr="Flying Money with solid fill">
            <a:extLst>
              <a:ext uri="{FF2B5EF4-FFF2-40B4-BE49-F238E27FC236}">
                <a16:creationId xmlns:a16="http://schemas.microsoft.com/office/drawing/2014/main" id="{1AFDF0ED-63D9-4FC0-92BC-FE4F49F04A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6046" y="3167376"/>
            <a:ext cx="1280984" cy="12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3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Aft>
                <a:spcPts val="300"/>
              </a:spcAft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</a:rPr>
              <a:t>HOW DO I IT…</a:t>
            </a:r>
            <a:endParaRPr lang="en-AU" sz="2400" dirty="0">
              <a:solidFill>
                <a:srgbClr val="5F316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8147B3E7-C4F7-46E0-B2DB-2D22887D8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65496" y="3646477"/>
            <a:ext cx="646330" cy="64633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298AB16-D1A8-4463-99AA-06C05C2EF7E1}"/>
              </a:ext>
            </a:extLst>
          </p:cNvPr>
          <p:cNvGrpSpPr/>
          <p:nvPr/>
        </p:nvGrpSpPr>
        <p:grpSpPr>
          <a:xfrm>
            <a:off x="103106" y="1224147"/>
            <a:ext cx="11714853" cy="4968230"/>
            <a:chOff x="103106" y="1224147"/>
            <a:chExt cx="11714853" cy="4968230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DBAD602C-9530-4557-BC31-0E6DC240F3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11761003"/>
                </p:ext>
              </p:extLst>
            </p:nvPr>
          </p:nvGraphicFramePr>
          <p:xfrm>
            <a:off x="967945" y="1224147"/>
            <a:ext cx="10850014" cy="49682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3818D5-1E4F-4D63-9D01-5171F6837D75}"/>
                </a:ext>
              </a:extLst>
            </p:cNvPr>
            <p:cNvSpPr txBox="1"/>
            <p:nvPr/>
          </p:nvSpPr>
          <p:spPr>
            <a:xfrm>
              <a:off x="103106" y="4196986"/>
              <a:ext cx="2706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dirty="0">
                  <a:solidFill>
                    <a:srgbClr val="462724"/>
                  </a:solidFill>
                </a:rPr>
                <a:t>“Good enough” products &amp; internal processes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0B1802-F2EC-49A7-96BB-B2AF5F528C41}"/>
                </a:ext>
              </a:extLst>
            </p:cNvPr>
            <p:cNvSpPr txBox="1"/>
            <p:nvPr/>
          </p:nvSpPr>
          <p:spPr>
            <a:xfrm>
              <a:off x="9541727" y="3061792"/>
              <a:ext cx="18527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462724"/>
                  </a:solidFill>
                </a:rPr>
                <a:t>User-centric journeys that create raving fans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E42B67-6A00-4BC7-AB0E-D63547094C19}"/>
                </a:ext>
              </a:extLst>
            </p:cNvPr>
            <p:cNvSpPr txBox="1"/>
            <p:nvPr/>
          </p:nvSpPr>
          <p:spPr>
            <a:xfrm>
              <a:off x="8554828" y="1424480"/>
              <a:ext cx="3147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462724"/>
                  </a:solidFill>
                </a:rPr>
                <a:t>Experiment with price, place, process, promotion &amp; position  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99952F6-8688-4081-A6D7-1FACDDDDA59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7919151" y="1747646"/>
              <a:ext cx="635677" cy="198660"/>
            </a:xfrm>
            <a:prstGeom prst="line">
              <a:avLst/>
            </a:prstGeom>
            <a:ln>
              <a:solidFill>
                <a:srgbClr val="4627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7486E88-366F-4BD9-BA04-500080829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6821" y="3391861"/>
              <a:ext cx="635677" cy="198660"/>
            </a:xfrm>
            <a:prstGeom prst="line">
              <a:avLst/>
            </a:prstGeom>
            <a:ln>
              <a:solidFill>
                <a:srgbClr val="4627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49EE26-0959-4320-B278-13DFC8840EA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107" y="4520152"/>
              <a:ext cx="697461" cy="245666"/>
            </a:xfrm>
            <a:prstGeom prst="line">
              <a:avLst/>
            </a:prstGeom>
            <a:ln>
              <a:solidFill>
                <a:srgbClr val="4627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CF3586B0-0738-438C-85C7-A072991760BC}"/>
              </a:ext>
            </a:extLst>
          </p:cNvPr>
          <p:cNvSpPr/>
          <p:nvPr/>
        </p:nvSpPr>
        <p:spPr>
          <a:xfrm>
            <a:off x="6572608" y="5110232"/>
            <a:ext cx="1028704" cy="919865"/>
          </a:xfrm>
          <a:prstGeom prst="flowChartConnector">
            <a:avLst/>
          </a:prstGeom>
          <a:solidFill>
            <a:srgbClr val="FFC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Exp.  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889F702F-F854-4EDF-A073-6DD88AE4A93B}"/>
              </a:ext>
            </a:extLst>
          </p:cNvPr>
          <p:cNvSpPr/>
          <p:nvPr/>
        </p:nvSpPr>
        <p:spPr>
          <a:xfrm>
            <a:off x="7372326" y="5420448"/>
            <a:ext cx="635677" cy="609649"/>
          </a:xfrm>
          <a:prstGeom prst="flowChartConnector">
            <a:avLst/>
          </a:prstGeom>
          <a:solidFill>
            <a:srgbClr val="462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FCD5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 </a:t>
            </a:r>
          </a:p>
        </p:txBody>
      </p:sp>
    </p:spTree>
    <p:extLst>
      <p:ext uri="{BB962C8B-B14F-4D97-AF65-F5344CB8AC3E}">
        <p14:creationId xmlns:p14="http://schemas.microsoft.com/office/powerpoint/2010/main" val="388568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BEFBA17-0966-43BE-9846-FEF8DA17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9" y="1411212"/>
            <a:ext cx="5763994" cy="324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CB73C10-CB38-4647-BA5B-BA2C0FC6C6B5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46E82D-8437-4FCF-B713-A34233253AF5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76B0E2-AEC4-4350-AFBC-59D4DFC60970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2145D6-1299-4060-91A2-07474E17C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8CE7DE-99F5-4D48-8FD6-64DD59DAD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63026" y="5610259"/>
            <a:ext cx="761712" cy="8482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2562F1-D22D-40BB-8F7B-F683DC2026B4}"/>
              </a:ext>
            </a:extLst>
          </p:cNvPr>
          <p:cNvSpPr txBox="1"/>
          <p:nvPr/>
        </p:nvSpPr>
        <p:spPr>
          <a:xfrm>
            <a:off x="2776012" y="433610"/>
            <a:ext cx="8682036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  <a:spcAft>
                <a:spcPts val="300"/>
              </a:spcAft>
            </a:pPr>
            <a:r>
              <a:rPr lang="en-AU" sz="6000" b="1" dirty="0">
                <a:solidFill>
                  <a:srgbClr val="5F316C"/>
                </a:solidFill>
                <a:latin typeface="Passion One" panose="0200050608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… DIFFERENTLY</a:t>
            </a:r>
            <a:endParaRPr lang="en-AU" sz="2400" dirty="0">
              <a:solidFill>
                <a:srgbClr val="5F316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FA4BB8-B73D-458B-8FBB-099D0C00E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06" b="16397"/>
          <a:stretch/>
        </p:blipFill>
        <p:spPr bwMode="auto">
          <a:xfrm>
            <a:off x="8414306" y="2367045"/>
            <a:ext cx="3857625" cy="392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6B346D-BA9C-47A8-B6C0-3A4C0DEBF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 t="22879" r="15979" b="26109"/>
          <a:stretch/>
        </p:blipFill>
        <p:spPr bwMode="auto">
          <a:xfrm>
            <a:off x="6857083" y="1297274"/>
            <a:ext cx="4571999" cy="17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E5953B-DBCC-457C-B31D-D2EF6B51077A}"/>
              </a:ext>
            </a:extLst>
          </p:cNvPr>
          <p:cNvSpPr txBox="1"/>
          <p:nvPr/>
        </p:nvSpPr>
        <p:spPr>
          <a:xfrm>
            <a:off x="7117030" y="2809100"/>
            <a:ext cx="217027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Playful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2F42A69-DA9E-4A24-AA62-F9FDE12AF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5" t="7696" r="19020" b="23217"/>
          <a:stretch/>
        </p:blipFill>
        <p:spPr bwMode="auto">
          <a:xfrm>
            <a:off x="3156084" y="3839815"/>
            <a:ext cx="5205690" cy="285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196E59-B9F7-4A13-9648-4CC1631AC39F}"/>
              </a:ext>
            </a:extLst>
          </p:cNvPr>
          <p:cNvSpPr txBox="1"/>
          <p:nvPr/>
        </p:nvSpPr>
        <p:spPr>
          <a:xfrm>
            <a:off x="4425867" y="5176005"/>
            <a:ext cx="266612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Trusted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77CF6-042C-4C7E-8CF7-FE1E791A17D8}"/>
              </a:ext>
            </a:extLst>
          </p:cNvPr>
          <p:cNvSpPr txBox="1"/>
          <p:nvPr/>
        </p:nvSpPr>
        <p:spPr>
          <a:xfrm>
            <a:off x="346888" y="3656848"/>
            <a:ext cx="266612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rgbClr val="4627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Valued</a:t>
            </a:r>
          </a:p>
        </p:txBody>
      </p:sp>
    </p:spTree>
    <p:extLst>
      <p:ext uri="{BB962C8B-B14F-4D97-AF65-F5344CB8AC3E}">
        <p14:creationId xmlns:p14="http://schemas.microsoft.com/office/powerpoint/2010/main" val="60064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E361298-FB7B-4F4B-BBD8-DC24AAFE8743}"/>
              </a:ext>
            </a:extLst>
          </p:cNvPr>
          <p:cNvSpPr/>
          <p:nvPr/>
        </p:nvSpPr>
        <p:spPr>
          <a:xfrm>
            <a:off x="-245604" y="-942505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E25D6D-A064-4758-AE93-F5F23B77F942}"/>
              </a:ext>
            </a:extLst>
          </p:cNvPr>
          <p:cNvSpPr/>
          <p:nvPr/>
        </p:nvSpPr>
        <p:spPr>
          <a:xfrm>
            <a:off x="-1034018" y="5265772"/>
            <a:ext cx="2801681" cy="2801681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CA296C-E289-40D9-82FE-7183E1A2857E}"/>
              </a:ext>
            </a:extLst>
          </p:cNvPr>
          <p:cNvSpPr/>
          <p:nvPr/>
        </p:nvSpPr>
        <p:spPr>
          <a:xfrm>
            <a:off x="11456829" y="6122829"/>
            <a:ext cx="1470342" cy="147034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D426B-C245-460B-982C-313AC2FFE9E4}"/>
              </a:ext>
            </a:extLst>
          </p:cNvPr>
          <p:cNvSpPr txBox="1"/>
          <p:nvPr/>
        </p:nvSpPr>
        <p:spPr>
          <a:xfrm>
            <a:off x="585293" y="1904191"/>
            <a:ext cx="11400761" cy="304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4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+mn-ea"/>
                <a:cs typeface="+mn-cs"/>
              </a:rPr>
              <a:t>Customer experience? </a:t>
            </a:r>
          </a:p>
          <a:p>
            <a:pPr marL="0" marR="0" lvl="0" indent="0" algn="l" defTabSz="914400" rtl="0" eaLnBrk="1" fontAlgn="auto" latinLnBrk="0" hangingPunct="1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400" b="1" dirty="0">
                <a:solidFill>
                  <a:srgbClr val="5F316C"/>
                </a:solidFill>
                <a:latin typeface="Passion One" panose="02000506080000020004" pitchFamily="2" charset="0"/>
              </a:rPr>
              <a:t>User experience? </a:t>
            </a:r>
          </a:p>
          <a:p>
            <a:pPr marL="0" marR="0" lvl="0" indent="0" algn="l" defTabSz="914400" rtl="0" eaLnBrk="1" fontAlgn="auto" latinLnBrk="0" hangingPunct="1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400" b="1" i="0" u="none" strike="noStrike" kern="1200" cap="none" spc="0" normalizeH="0" baseline="0" noProof="0" dirty="0">
                <a:ln>
                  <a:noFill/>
                </a:ln>
                <a:solidFill>
                  <a:srgbClr val="5F316C"/>
                </a:solidFill>
                <a:effectLst/>
                <a:uLnTx/>
                <a:uFillTx/>
                <a:latin typeface="Passion One" panose="02000506080000020004" pitchFamily="2" charset="0"/>
                <a:ea typeface="+mn-ea"/>
                <a:cs typeface="+mn-cs"/>
              </a:rPr>
              <a:t>User interface design?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40860E5-D099-4286-904D-9B9E5AC7D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977" y="268446"/>
            <a:ext cx="933450" cy="9334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38A72CD-6EB1-456A-99FE-CEA2FE39B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19745" y="5653538"/>
            <a:ext cx="848271" cy="7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Dark Stry">
      <a:dk1>
        <a:srgbClr val="EBF6F1"/>
      </a:dk1>
      <a:lt1>
        <a:srgbClr val="182A33"/>
      </a:lt1>
      <a:dk2>
        <a:srgbClr val="84C98B"/>
      </a:dk2>
      <a:lt2>
        <a:srgbClr val="EBF6F1"/>
      </a:lt2>
      <a:accent1>
        <a:srgbClr val="84C98B"/>
      </a:accent1>
      <a:accent2>
        <a:srgbClr val="619869"/>
      </a:accent2>
      <a:accent3>
        <a:srgbClr val="FCBB76"/>
      </a:accent3>
      <a:accent4>
        <a:srgbClr val="E18F2F"/>
      </a:accent4>
      <a:accent5>
        <a:srgbClr val="649AB2"/>
      </a:accent5>
      <a:accent6>
        <a:srgbClr val="EBF6F1"/>
      </a:accent6>
      <a:hlink>
        <a:srgbClr val="0563C1"/>
      </a:hlink>
      <a:folHlink>
        <a:srgbClr val="954F72"/>
      </a:folHlink>
    </a:clrScheme>
    <a:fontScheme name="Dark Stry">
      <a:majorFont>
        <a:latin typeface="HK Grotesk Black"/>
        <a:ea typeface=""/>
        <a:cs typeface=""/>
      </a:majorFont>
      <a:minorFont>
        <a:latin typeface="HK Grotesk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E993AE0F92BA438A2FD6B5879B0841" ma:contentTypeVersion="8" ma:contentTypeDescription="Create a new document." ma:contentTypeScope="" ma:versionID="071a775309eca296cd480808538ebcf1">
  <xsd:schema xmlns:xsd="http://www.w3.org/2001/XMLSchema" xmlns:xs="http://www.w3.org/2001/XMLSchema" xmlns:p="http://schemas.microsoft.com/office/2006/metadata/properties" xmlns:ns2="365bd50f-6df3-4622-a5b4-b1aed129d8bd" targetNamespace="http://schemas.microsoft.com/office/2006/metadata/properties" ma:root="true" ma:fieldsID="d2200225e9dd0ce93875abe0591235b0" ns2:_="">
    <xsd:import namespace="365bd50f-6df3-4622-a5b4-b1aed129d8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5bd50f-6df3-4622-a5b4-b1aed129d8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259944-E83B-4351-A52E-5977FA18E1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5bd50f-6df3-4622-a5b4-b1aed129d8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3EA059-7117-4B34-9933-6C8C3540C13F}">
  <ds:schemaRefs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365bd50f-6df3-4622-a5b4-b1aed129d8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5C86964-968C-4FAA-BF1E-6FED4F0B3C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1198</Words>
  <Application>Microsoft Office PowerPoint</Application>
  <PresentationFormat>Widescreen</PresentationFormat>
  <Paragraphs>192</Paragraphs>
  <Slides>34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explore the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Aron Dobrowolski</dc:creator>
  <cp:lastModifiedBy>Erin Clark</cp:lastModifiedBy>
  <cp:revision>11</cp:revision>
  <cp:lastPrinted>2021-12-08T23:58:29Z</cp:lastPrinted>
  <dcterms:created xsi:type="dcterms:W3CDTF">2021-01-18T06:03:24Z</dcterms:created>
  <dcterms:modified xsi:type="dcterms:W3CDTF">2022-03-16T13:15:05Z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0x010100D8E993AE0F92BA438A2FD6B5879B0841</vt:lpwstr>
  </property>
</Properties>
</file>